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98" r:id="rId2"/>
    <p:sldId id="380" r:id="rId3"/>
    <p:sldId id="402" r:id="rId4"/>
    <p:sldId id="403" r:id="rId5"/>
    <p:sldId id="397" r:id="rId6"/>
    <p:sldId id="406" r:id="rId7"/>
    <p:sldId id="412" r:id="rId8"/>
    <p:sldId id="413" r:id="rId9"/>
    <p:sldId id="409" r:id="rId10"/>
    <p:sldId id="382" r:id="rId11"/>
    <p:sldId id="392" r:id="rId12"/>
    <p:sldId id="393" r:id="rId13"/>
    <p:sldId id="396" r:id="rId14"/>
    <p:sldId id="400" r:id="rId15"/>
    <p:sldId id="401" r:id="rId16"/>
    <p:sldId id="411" r:id="rId17"/>
    <p:sldId id="410" r:id="rId18"/>
    <p:sldId id="383" r:id="rId19"/>
    <p:sldId id="366" r:id="rId20"/>
    <p:sldId id="384" r:id="rId21"/>
    <p:sldId id="3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예은" initials="김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4F57"/>
    <a:srgbClr val="C0C0C0"/>
    <a:srgbClr val="464D61"/>
    <a:srgbClr val="009BD2"/>
    <a:srgbClr val="373C4B"/>
    <a:srgbClr val="7F7F7F"/>
    <a:srgbClr val="A6A6A6"/>
    <a:srgbClr val="898989"/>
    <a:srgbClr val="B0383D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9" autoAdjust="0"/>
    <p:restoredTop sz="67915" autoAdjust="0"/>
  </p:normalViewPr>
  <p:slideViewPr>
    <p:cSldViewPr snapToGrid="0" snapToObjects="1">
      <p:cViewPr varScale="1">
        <p:scale>
          <a:sx n="118" d="100"/>
          <a:sy n="118" d="100"/>
        </p:scale>
        <p:origin x="12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23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C2D07-42EE-4641-B8B8-4A4496414DDD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78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/>
              <a:t>안녕하세요 </a:t>
            </a:r>
            <a:r>
              <a:rPr kumimoji="1" lang="en-US" altLang="ko-KR" baseline="0" dirty="0"/>
              <a:t>1</a:t>
            </a:r>
            <a:r>
              <a:rPr kumimoji="1" lang="ko-KR" altLang="en-US" baseline="0" dirty="0"/>
              <a:t>조 발표를 맡은 위준영입니다</a:t>
            </a:r>
            <a:r>
              <a:rPr kumimoji="1" lang="en-US" altLang="ko-KR" baseline="0" dirty="0"/>
              <a:t>.</a:t>
            </a:r>
          </a:p>
          <a:p>
            <a:r>
              <a:rPr kumimoji="1" lang="ko-KR" altLang="en-US" baseline="0" dirty="0"/>
              <a:t>저희는 실시간 </a:t>
            </a:r>
            <a:r>
              <a:rPr kumimoji="1" lang="en-US" altLang="ko-KR" baseline="0" dirty="0"/>
              <a:t>P2P</a:t>
            </a:r>
            <a:r>
              <a:rPr kumimoji="1" lang="ko-KR" altLang="en-US" baseline="0" dirty="0"/>
              <a:t> 온라인 코딩 교육 서비스를 제공하는 중계서버를 개발하고자 합니다</a:t>
            </a:r>
            <a:r>
              <a:rPr kumimoji="1" lang="en-US" altLang="ko-KR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097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앞으로 어떻게 개발할 것인지를 소개해드리도록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6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시스템은 이러한 형태로 구성이 되어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강사와 학습자 모두 크롬에 </a:t>
            </a:r>
            <a:r>
              <a:rPr kumimoji="1" lang="en-US" altLang="ko-KR" dirty="0"/>
              <a:t>URL</a:t>
            </a:r>
            <a:r>
              <a:rPr kumimoji="1" lang="ko-KR" altLang="en-US" dirty="0"/>
              <a:t>을 입력해 웹서버로부터 메인 </a:t>
            </a:r>
            <a:r>
              <a:rPr kumimoji="1" lang="ko-KR" altLang="en-US" dirty="0" err="1"/>
              <a:t>웹페이지를</a:t>
            </a:r>
            <a:r>
              <a:rPr kumimoji="1" lang="ko-KR" altLang="en-US" dirty="0"/>
              <a:t> 얻어오고 웹소켓서버와 </a:t>
            </a:r>
            <a:r>
              <a:rPr kumimoji="1" lang="ko-KR" altLang="en-US" dirty="0" err="1"/>
              <a:t>소켓연결을</a:t>
            </a:r>
            <a:r>
              <a:rPr kumimoji="1" lang="ko-KR" altLang="en-US" dirty="0"/>
              <a:t> 수행합니다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웹소켓</a:t>
            </a:r>
            <a:r>
              <a:rPr kumimoji="1" lang="ko-KR" altLang="en-US" dirty="0"/>
              <a:t> 서버는 클라이언트가 </a:t>
            </a:r>
            <a:r>
              <a:rPr kumimoji="1" lang="ko-KR" altLang="en-US" dirty="0" err="1"/>
              <a:t>웹페이지를</a:t>
            </a:r>
            <a:r>
              <a:rPr kumimoji="1" lang="ko-KR" altLang="en-US" dirty="0"/>
              <a:t> 통해 정보를 읽거나 쓰려는 요청을 받아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와 함께 작업을 처리해 줍니다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P2P</a:t>
            </a:r>
            <a:r>
              <a:rPr kumimoji="1" lang="ko-KR" altLang="en-US" dirty="0"/>
              <a:t>연결을 할 때는 </a:t>
            </a:r>
            <a:r>
              <a:rPr kumimoji="1" lang="ko-KR" altLang="en-US" dirty="0" err="1"/>
              <a:t>시그널링</a:t>
            </a:r>
            <a:r>
              <a:rPr kumimoji="1" lang="ko-KR" altLang="en-US" dirty="0"/>
              <a:t> 서버가 각 클라이언트를 연결해주는 역할을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두개의 채널을 가집니다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비디오와 오디오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스크린을 전송하기위해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SRTP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프로토콜을 이용해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Link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구성하고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채팅 및 기타 데이터 전송을 제공하기위해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융합한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SCTP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Channel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구성합니다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16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시나리오는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번을 웹사이트 접속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번을 회원정보 관리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4,5,6,7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번을 강의 시나리오로 나누어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03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웹서버로부터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웹앱을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얻어오는 그림입니다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회원가입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포함해 강의실 입장 등 회원정보가 필요한 작업을 할 때 웹소켓서버와 데이터베이스를 이용해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처리하게됩니다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그때 사용되는 데이터로 현재는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name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바이트로 두고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62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강사가 강의실을 등록하면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웹소켓을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강의실 정보가 등록되고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저장되어있는 강의실 목록을 얻어오고 강의실에 입장하게 될 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시그널링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서버를 통해 강사와 연결합니다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클라이언트와 웹소켓서버가 주고 받을 데이터는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방이름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비밀번호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방번호를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바이트로 두었습니다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03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강사가 강의실을 등록하면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웹소켓을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강의실 정보가 등록되고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저장되어있는 강의실 목록을 얻어오고 강의실에 입장하게 될 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시그널링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서버를 통해 강사와 연결합니다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클라이언트와 웹소켓서버가 주고 받을 데이터는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방이름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비밀번호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방번호를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바이트로 두었습니다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0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강사가 강의실을 등록하면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웹소켓을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강의실 정보가 등록되고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저장되어있는 강의실 목록을 얻어오고 강의실에 입장하게 될 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시그널링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서버를 통해 강사와 연결합니다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클라이언트와 웹소켓서버가 주고 받을 데이터는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방이름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비밀번호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방번호를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바이트로 두었습니다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82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944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위험요소의 해결 방법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다수의 클라이언트를 처리하기 위해서는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Multipoint Control Unit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사용하여 선택적인 스트림을 전달해야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MICROSOFT, IE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WEBRTC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지원하기 위한 개발이 진행되고 있고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PlayRTC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설치하면 일부 기능을 이용할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1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/>
              <a:t>어떤 서비스를 제공하려는 것인지를 알려드리기에 앞서 위해 먼저 기존의 코딩 교육은 어떤 방식으로 이루어 지는지 살펴보겠습니다</a:t>
            </a:r>
            <a:endParaRPr kumimoji="1" lang="en-US" altLang="ko-KR" baseline="0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369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학습적 측면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C/C++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구현한 웹서버 구현 구조를 이해할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오픈소스 프로젝트인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WebRTC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 음성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통화 및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공유를 구현해 볼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웹캠을 이용하여 실시간 비디오 스트리밍을 구현할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실시간다중 채팅을 구현할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실용적 측면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강사와 수강생이 즉각적인 의사소통을 온라인에서 할 수 있도록 하여 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오프라인 강의의 한계점을 보완할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실습과정을 강사가 바로 확인할 수 있으므로 코딩 교육에 적합한 효율적인 교육을 진행할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웹브라우저 상에서 플러그인 없이 수업을 진행할 수 있으므로 접근성이 좋을 것으로 기대된다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87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비디오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오디오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채팅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908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온라인 환경에서 제공되는 기존 교육은 주로 인터넷 강의로 이루어져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서버로부터 동영상을 스트리밍 혹은 다운로드하는 방식으로 이루어 지게 되고 시간과 장소에 대한 비용이 굉장히 적은 방식입니다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수업을 하다가 궁금한 내용이 생겼을 때 강사에게 즉각적인 답변을 들을 수 없다는 것이 단점이라고 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이러한 단점에도 불구하고 시간과 장소의 비용에 대한 장점이 뛰어나기 때문에 널리 이용되고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오른쪽의 예를 보시면 강사가 서버를 거쳐 학생들에게 수업을 전송하는 실시간 </a:t>
            </a:r>
            <a:r>
              <a:rPr kumimoji="1" lang="ko-KR" altLang="en-US" dirty="0" err="1"/>
              <a:t>강의형태도</a:t>
            </a:r>
            <a:r>
              <a:rPr kumimoji="1" lang="ko-KR" altLang="en-US" dirty="0"/>
              <a:t> 몇몇 곳에서 이용하고 있습니다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6581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많은 학생들이 한 실습실에 모여있고 강사 한 분이 실습 문제를 주고 대부분의 학생들이 잘 따라오면 다음 문제로 넘어가는 형태의 수업을 들어 보신 분들이 계실 것 같습니다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형태의 수업을 좀 더 효율적으로 만들기 위해 많은 코딩학원들이 수강 인원은 줄이고 강사가 돌아다니며 학생들의 진도를 관리해주는 형식으로 수업을 하고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저희는 이러한 코딩학원들에서 취하고 있는 형태의 수업을 온라인으로 옮겨오려고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강사는 각 학생들과 </a:t>
            </a:r>
            <a:r>
              <a:rPr kumimoji="1" lang="en-US" altLang="ko-KR" dirty="0"/>
              <a:t>P2P</a:t>
            </a:r>
            <a:r>
              <a:rPr kumimoji="1" lang="ko-KR" altLang="en-US" dirty="0"/>
              <a:t>연결을 통해 실시간으로 </a:t>
            </a:r>
            <a:r>
              <a:rPr kumimoji="1" lang="ko-KR" altLang="en-US" dirty="0" err="1"/>
              <a:t>웹캠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오디오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스크린 </a:t>
            </a:r>
            <a:r>
              <a:rPr kumimoji="1" lang="ko-KR" altLang="en-US" dirty="0" err="1"/>
              <a:t>쉐어링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채팅을 할 수 있는 환경을 구성합니다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9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방에 입장한 각 클라이언트들은 이런 형태의 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P2P</a:t>
            </a:r>
            <a:r>
              <a:rPr kumimoji="1" lang="ko-KR" altLang="en-US" dirty="0"/>
              <a:t>연결이 완료된 클라이언트들이 </a:t>
            </a:r>
            <a:r>
              <a:rPr kumimoji="1" lang="ko-KR" altLang="en-US" dirty="0" err="1"/>
              <a:t>접속자</a:t>
            </a:r>
            <a:r>
              <a:rPr kumimoji="1" lang="ko-KR" altLang="en-US" dirty="0"/>
              <a:t> 박스에 나타나게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강사 입장에서는 방에 입장한 학생들의 정보와 자신의 정보가 보이고 학생 입장에서는 자신의 정보와 강사의 정보만 보이게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학생들끼리는 </a:t>
            </a:r>
            <a:r>
              <a:rPr kumimoji="1" lang="en-US" altLang="ko-KR" dirty="0"/>
              <a:t>P2P</a:t>
            </a:r>
            <a:r>
              <a:rPr kumimoji="1" lang="ko-KR" altLang="en-US" dirty="0"/>
              <a:t>연결이 되지 않습니다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강사는 </a:t>
            </a:r>
            <a:r>
              <a:rPr kumimoji="1" lang="ko-KR" altLang="en-US" dirty="0" err="1"/>
              <a:t>접속자</a:t>
            </a:r>
            <a:r>
              <a:rPr kumimoji="1" lang="ko-KR" altLang="en-US" dirty="0"/>
              <a:t> 박스에 있는 학생의 이름을 클릭하게 되면 스크린과 영상 그리고 채팅 내용이 해당 학생과 관련된 내용으로 바뀌는 형태로 서비스를 제공하려고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예를 들어 학원에서 정보올림피아드를 준비하는 한 학생이 알고리즘을 공부하는 상황이라고 해보겠습니다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학생은 강사의 영상과 스크린을 통해 알고리즘의 이론을 배우고 강사가 정해준 문제를 풀게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문제를 풀다가 모르는 문제가 생기면 채팅을 통해 강사에게 알립니다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강사는 </a:t>
            </a:r>
            <a:r>
              <a:rPr kumimoji="1" lang="ko-KR" altLang="en-US" dirty="0" err="1"/>
              <a:t>접속자</a:t>
            </a:r>
            <a:r>
              <a:rPr kumimoji="1" lang="ko-KR" altLang="en-US" dirty="0"/>
              <a:t> 박스에 나타난 알림을 보고 해당 학생의 화면으로 바꿔 문제를 해결해 줍니다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1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90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서비스를 제공하기 위해 회원정보 관리 기능과 교육 시스템 기능을 제공하려고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맞춤형 교육서비스를 제공하기 위해 최대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명만 입장 가능하도록 구성할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서비스를 제공하기위해 서버와 클라이언트를 두었습니다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웹서버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웹소켓서버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시그널링서버 데이터베이스가 위치해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웹서버는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페이지를 클라이언트에게 전달해주고 클라이언트가 그 페이지에서 조작하는 것들을 웹소켓서버와 데이터베이스가 함께 처리해주고 서비스 대상들의 정보를 관리합니다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클라이언트들이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연결을 할 수 있도록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시그널링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서버가 중계를 해주도록 구성했습니다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웹서버로부터 제공받은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렌더링해 화면에 보여주고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스크립트 코드를 통해 사용자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비디오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오디오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스크린 데이터를 얻어오는 역할을 수행합니다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06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서비스를 제공하기 위해 회원정보 관리 기능과 교육 시스템 기능을 제공하려고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맞춤형 교육서비스를 제공하기 위해 최대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명만 입장 가능하도록 구성할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서비스를 제공하기위해 서버와 클라이언트를 두었습니다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서버에는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웹서버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웹소켓서버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시그널링서버 데이터베이스가 위치해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웹서버는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페이지를 클라이언트에게 전달해주고 클라이언트가 그 페이지에서 조작하는 것들을 웹소켓서버와 데이터베이스가 함께 처리해주고 서비스 대상들의 정보를 관리합니다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클라이언트들이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연결을 할 수 있도록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시그널링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서버가 중계를 해주도록 구성했습니다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웹서버로부터 제공받은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렌더링해 화면에 보여주고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스크립트 코드를 통해 사용자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비디오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오디오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스크린 데이터를 얻어오는 역할을 수행합니다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2AA3592-D5F1-C049-A75C-8C2FAAE2A5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7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7EBA5-F84F-415E-83AF-2A5CF964C093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DESIGNDISTSRICT.COM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5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463296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D6363-3B0B-4718-B202-D4D531FBE682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DESIGNDISTSRICT.COM</a:t>
            </a:r>
            <a:endParaRPr lang="en-US" sz="1200" dirty="0"/>
          </a:p>
        </p:txBody>
      </p:sp>
      <p:pic>
        <p:nvPicPr>
          <p:cNvPr id="6" name="Picture 5" descr="macboo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002564"/>
            <a:ext cx="4908066" cy="293878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733925" y="2295525"/>
            <a:ext cx="3322638" cy="210343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7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C8C8-4908-4DAB-A8BE-3C073CFA6233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DESIGNDISTSRICT.COM</a:t>
            </a:r>
            <a:endParaRPr lang="en-US" sz="120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45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6A18-D822-4507-A110-E72ADEB309AD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DESIGNDISTSRICT.COM</a:t>
            </a:r>
            <a:endParaRPr lang="en-US" sz="120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396" y="2484910"/>
            <a:ext cx="1874107" cy="240173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4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6A18-D822-4507-A110-E72ADEB309AD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DESIGNDISTSRICT.COM</a:t>
            </a:r>
            <a:endParaRPr lang="en-US" sz="1200" dirty="0"/>
          </a:p>
        </p:txBody>
      </p:sp>
      <p:pic>
        <p:nvPicPr>
          <p:cNvPr id="7" name="Picture 6" descr="ipa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70" y="1264990"/>
            <a:ext cx="3973261" cy="5017218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3125337" y="1842448"/>
            <a:ext cx="2961564" cy="382137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195D-4688-445C-BD9E-14997BA1AFC0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DESIGNDISTSRICT.COM</a:t>
            </a:r>
            <a:endParaRPr lang="en-US" sz="1200" dirty="0"/>
          </a:p>
        </p:txBody>
      </p:sp>
      <p:pic>
        <p:nvPicPr>
          <p:cNvPr id="5" name="Picture 4" descr="mock_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65" y="1452273"/>
            <a:ext cx="6255829" cy="5131735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881343" y="1859684"/>
            <a:ext cx="5442272" cy="303401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16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4C30-80BA-41EF-B34C-8FB444F7D0B7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DESIGNDISTSRICT.COM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9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B41B3-7450-4DCD-8585-EBE323978D22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DESIGNDISTSRICT.COM</a:t>
            </a:r>
          </a:p>
        </p:txBody>
      </p:sp>
      <p:sp>
        <p:nvSpPr>
          <p:cNvPr id="6" name="Content Placeholder 37"/>
          <p:cNvSpPr>
            <a:spLocks noGrp="1"/>
          </p:cNvSpPr>
          <p:nvPr>
            <p:ph sz="quarter" idx="18"/>
          </p:nvPr>
        </p:nvSpPr>
        <p:spPr>
          <a:xfrm>
            <a:off x="2827108" y="4070221"/>
            <a:ext cx="1506201" cy="401653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PT Sans"/>
                <a:ea typeface="Open Sans" pitchFamily="34" charset="0"/>
                <a:cs typeface="PT Sans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7" name="Content Placeholder 37"/>
          <p:cNvSpPr>
            <a:spLocks noGrp="1"/>
          </p:cNvSpPr>
          <p:nvPr>
            <p:ph sz="quarter" idx="19"/>
          </p:nvPr>
        </p:nvSpPr>
        <p:spPr>
          <a:xfrm>
            <a:off x="4952260" y="4070221"/>
            <a:ext cx="1506201" cy="401653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PT Sans"/>
                <a:ea typeface="Open Sans" pitchFamily="34" charset="0"/>
                <a:cs typeface="PT Sans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37"/>
          <p:cNvSpPr>
            <a:spLocks noGrp="1"/>
          </p:cNvSpPr>
          <p:nvPr>
            <p:ph sz="quarter" idx="21"/>
          </p:nvPr>
        </p:nvSpPr>
        <p:spPr>
          <a:xfrm>
            <a:off x="746760" y="4070221"/>
            <a:ext cx="1506201" cy="401653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PT Sans"/>
                <a:ea typeface="Open Sans" pitchFamily="34" charset="0"/>
                <a:cs typeface="PT Sans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0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2855803" y="2233533"/>
            <a:ext cx="1520861" cy="1520861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52"/>
          </p:nvPr>
        </p:nvSpPr>
        <p:spPr>
          <a:xfrm>
            <a:off x="4870451" y="2233533"/>
            <a:ext cx="1520861" cy="1520861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2628987" y="4629021"/>
            <a:ext cx="1882751" cy="40165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94F57"/>
                </a:solidFill>
                <a:latin typeface="PT Sans"/>
                <a:ea typeface="Open Sans Extrabold" pitchFamily="34" charset="0"/>
                <a:cs typeface="PT Sans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4723659" y="4629021"/>
            <a:ext cx="1882751" cy="40165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94F57"/>
                </a:solidFill>
                <a:latin typeface="PT Sans"/>
                <a:ea typeface="Open Sans Extrabold" pitchFamily="34" charset="0"/>
                <a:cs typeface="PT Sans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518159" y="4629021"/>
            <a:ext cx="1882751" cy="40165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94F57"/>
                </a:solidFill>
                <a:latin typeface="PT Sans"/>
                <a:ea typeface="Open Sans Extrabold" pitchFamily="34" charset="0"/>
                <a:cs typeface="PT Sans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750907" y="4876386"/>
            <a:ext cx="1656821" cy="70289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>
                <a:solidFill>
                  <a:srgbClr val="373C4B"/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876059" y="4876386"/>
            <a:ext cx="1656821" cy="70289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>
                <a:solidFill>
                  <a:srgbClr val="373C4B"/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670559" y="4876386"/>
            <a:ext cx="1656821" cy="70289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>
                <a:solidFill>
                  <a:srgbClr val="373C4B"/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37"/>
          <p:cNvSpPr>
            <a:spLocks noGrp="1"/>
          </p:cNvSpPr>
          <p:nvPr>
            <p:ph sz="quarter" idx="65"/>
          </p:nvPr>
        </p:nvSpPr>
        <p:spPr>
          <a:xfrm>
            <a:off x="6900422" y="4078035"/>
            <a:ext cx="1506201" cy="401653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PT Sans"/>
                <a:ea typeface="Open Sans" pitchFamily="34" charset="0"/>
                <a:cs typeface="PT Sans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6818613" y="2233533"/>
            <a:ext cx="1520861" cy="1520861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67"/>
          </p:nvPr>
        </p:nvSpPr>
        <p:spPr>
          <a:xfrm>
            <a:off x="6671821" y="4636835"/>
            <a:ext cx="1882751" cy="40165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F94F57"/>
                </a:solidFill>
                <a:latin typeface="PT Sans"/>
                <a:ea typeface="Open Sans Extrabold" pitchFamily="34" charset="0"/>
                <a:cs typeface="PT Sans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6824221" y="4884200"/>
            <a:ext cx="1656821" cy="70289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>
                <a:solidFill>
                  <a:srgbClr val="373C4B"/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9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968388" y="6356350"/>
            <a:ext cx="2133600" cy="365125"/>
          </a:xfrm>
        </p:spPr>
        <p:txBody>
          <a:bodyPr/>
          <a:lstStyle/>
          <a:p>
            <a:fld id="{4861D462-3FA6-4E43-94C2-782B585F9390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93127" y="6269851"/>
            <a:ext cx="2895600" cy="365125"/>
          </a:xfrm>
        </p:spPr>
        <p:txBody>
          <a:bodyPr/>
          <a:lstStyle/>
          <a:p>
            <a:pPr algn="l"/>
            <a:r>
              <a:rPr lang="en-US"/>
              <a:t>DESIGNDISTSRICT.COM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8254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C7B64-C13D-4C51-91A3-7297211E041C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DESIGNDISTSRICT.COM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775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B901F-253E-4B1B-8D39-61A872AFDD7F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DESIGNDISTSRICT.COM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5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1F847-6A6C-45DC-95B6-E585EDC4840A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DESIGNDISTSRICT.COM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56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D865-CBFB-47B2-B1AF-43C9AC233873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DESIGNDISTSRICT.COM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46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1347-5EB0-425F-A3C5-6020D89601BB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DESIGNDISTSRICT.COM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1202-A02D-4E90-B3DA-F7A3BD828BC2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DESIGNDISTSRICT.COM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57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67005-C73B-4456-A08E-59422551227D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DESIGNDISTSRICT.COM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2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9383-AB9D-41C3-9533-D2ACCBBED5BA}" type="datetime1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DESIGNDISTSRICT.COM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24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CEA93-1362-4507-A271-8C47D452555B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DESIGNDISTSRICT.COM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10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E12F8-DD31-4197-AF27-D8EF679FFCD9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DESIGNDISTSRICT.COM</a:t>
            </a:r>
            <a:endParaRPr lang="en-US" sz="12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161139" y="2428240"/>
            <a:ext cx="4987925" cy="324707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9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B572-9108-45EC-8A5E-B7E820A8F272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DESIGNDISTSRICT.COM</a:t>
            </a:r>
            <a:endParaRPr lang="en-US" sz="12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380047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1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D52B6-55D8-4E79-8096-FA2CA4714CAF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DESIGNDISTSRICT.COM</a:t>
            </a:r>
            <a:endParaRPr lang="en-US" sz="1200" dirty="0"/>
          </a:p>
        </p:txBody>
      </p:sp>
      <p:pic>
        <p:nvPicPr>
          <p:cNvPr id="5" name="Picture 4" descr="mock_3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26"/>
          <a:stretch/>
        </p:blipFill>
        <p:spPr>
          <a:xfrm>
            <a:off x="6085564" y="2279463"/>
            <a:ext cx="3068595" cy="3725097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80163" y="2560638"/>
            <a:ext cx="2773362" cy="22240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281346" y="6282208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82E-F363-B343-ABCE-D1D2D29F8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5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126" y="472350"/>
            <a:ext cx="78094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126" y="1754659"/>
            <a:ext cx="7809463" cy="43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21146" y="62698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8AF53-F8F6-40E5-BA21-F87120412D41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3127" y="62698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algn="l"/>
            <a:r>
              <a:rPr lang="en-US"/>
              <a:t>DESIGNDISTSRICT.COM</a:t>
            </a:r>
            <a:endParaRPr lang="en-US" sz="1400" dirty="0"/>
          </a:p>
        </p:txBody>
      </p:sp>
      <p:grpSp>
        <p:nvGrpSpPr>
          <p:cNvPr id="8" name="Group 15"/>
          <p:cNvGrpSpPr>
            <a:grpSpLocks/>
          </p:cNvGrpSpPr>
          <p:nvPr userDrawn="1"/>
        </p:nvGrpSpPr>
        <p:grpSpPr bwMode="auto">
          <a:xfrm>
            <a:off x="670564" y="6158865"/>
            <a:ext cx="7703993" cy="9525"/>
            <a:chOff x="548640" y="914400"/>
            <a:chExt cx="8046720" cy="9144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548640" y="914400"/>
              <a:ext cx="804672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548640" y="923544"/>
              <a:ext cx="80467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 userDrawn="1"/>
        </p:nvSpPr>
        <p:spPr>
          <a:xfrm>
            <a:off x="7305040" y="6108163"/>
            <a:ext cx="1069517" cy="72000"/>
          </a:xfrm>
          <a:prstGeom prst="rect">
            <a:avLst/>
          </a:prstGeom>
          <a:solidFill>
            <a:srgbClr val="464D6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268989" y="62698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912D0-0A04-4335-9F53-C03E31447058}" type="slidenum">
              <a:rPr lang="en-JM" smtClean="0"/>
              <a:pPr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957753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91" r:id="rId7"/>
    <p:sldLayoutId id="2147483697" r:id="rId8"/>
    <p:sldLayoutId id="2147483692" r:id="rId9"/>
    <p:sldLayoutId id="2147483696" r:id="rId10"/>
    <p:sldLayoutId id="2147483695" r:id="rId11"/>
    <p:sldLayoutId id="2147483693" r:id="rId12"/>
    <p:sldLayoutId id="2147483698" r:id="rId13"/>
    <p:sldLayoutId id="2147483694" r:id="rId14"/>
    <p:sldLayoutId id="2147483689" r:id="rId15"/>
    <p:sldLayoutId id="2147483686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00B0F0"/>
          </a:solidFill>
          <a:latin typeface="PT Sans"/>
          <a:ea typeface="+mj-ea"/>
          <a:cs typeface="PT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64D6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64D6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464D6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464D6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464D6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74120" y="2567007"/>
            <a:ext cx="7195761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실시간 맞춤형 </a:t>
            </a:r>
            <a:r>
              <a:rPr lang="en-US" altLang="ko-KR" sz="2400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P2P </a:t>
            </a:r>
            <a:r>
              <a:rPr lang="ko-KR" altLang="en-US" sz="2400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온라인 코딩 교육 서비스를 제공하는</a:t>
            </a:r>
            <a:r>
              <a:rPr lang="en-US" altLang="ko-KR" sz="2400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2400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중계 서버</a:t>
            </a:r>
            <a:endParaRPr lang="en-US" altLang="ko-KR" sz="2400" b="1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441723" y="3449032"/>
            <a:ext cx="22605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C0C0C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3200" b="1" dirty="0">
                <a:solidFill>
                  <a:srgbClr val="C0C0C0"/>
                </a:solidFill>
                <a:latin typeface="Nanum Gothic" charset="-127"/>
                <a:ea typeface="Nanum Gothic" charset="-127"/>
                <a:cs typeface="Nanum Gothic" charset="-127"/>
              </a:rPr>
              <a:t>조</a:t>
            </a:r>
            <a:endParaRPr lang="en-US" altLang="ko-KR" sz="3200" b="1" dirty="0">
              <a:solidFill>
                <a:srgbClr val="C0C0C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b="1" dirty="0">
                <a:solidFill>
                  <a:srgbClr val="C0C0C0"/>
                </a:solidFill>
                <a:latin typeface="Nanum Gothic" charset="-127"/>
                <a:ea typeface="Nanum Gothic" charset="-127"/>
                <a:cs typeface="Nanum Gothic" charset="-127"/>
              </a:rPr>
              <a:t>김예은 박민진 위준영</a:t>
            </a:r>
            <a:endParaRPr kumimoji="1" lang="ko-KR" altLang="en-US" dirty="0">
              <a:solidFill>
                <a:srgbClr val="C0C0C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 flipV="1">
            <a:off x="1080334" y="3397344"/>
            <a:ext cx="7443734" cy="633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14800" y="1651578"/>
            <a:ext cx="914400" cy="95086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47396" y="1704881"/>
            <a:ext cx="681064" cy="6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864191" y="3484466"/>
            <a:ext cx="3818577" cy="1123200"/>
            <a:chOff x="3860770" y="3933914"/>
            <a:chExt cx="3818577" cy="1122062"/>
          </a:xfrm>
        </p:grpSpPr>
        <p:grpSp>
          <p:nvGrpSpPr>
            <p:cNvPr id="7" name="그룹 6"/>
            <p:cNvGrpSpPr/>
            <p:nvPr/>
          </p:nvGrpSpPr>
          <p:grpSpPr>
            <a:xfrm>
              <a:off x="3860770" y="3933914"/>
              <a:ext cx="1496355" cy="1122062"/>
              <a:chOff x="2802567" y="4564780"/>
              <a:chExt cx="1100322" cy="86645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3070794" y="4564780"/>
                <a:ext cx="576000" cy="576000"/>
              </a:xfrm>
              <a:prstGeom prst="ellipse">
                <a:avLst/>
              </a:prstGeom>
              <a:solidFill>
                <a:srgbClr val="464D61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pic>
            <p:nvPicPr>
              <p:cNvPr id="12" name="Picture 11" descr="bulb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7954" y="4728123"/>
                <a:ext cx="289548" cy="289548"/>
              </a:xfrm>
              <a:prstGeom prst="rect">
                <a:avLst/>
              </a:prstGeom>
            </p:spPr>
          </p:pic>
          <p:sp>
            <p:nvSpPr>
              <p:cNvPr id="25" name="Rectangle 9"/>
              <p:cNvSpPr/>
              <p:nvPr/>
            </p:nvSpPr>
            <p:spPr>
              <a:xfrm>
                <a:off x="2802567" y="5193571"/>
                <a:ext cx="1100322" cy="2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BFBFBF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WHAT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4774572" y="3933914"/>
              <a:ext cx="1496355" cy="1110685"/>
              <a:chOff x="4415751" y="4570643"/>
              <a:chExt cx="1100322" cy="857671"/>
            </a:xfrm>
          </p:grpSpPr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4717230" y="4570643"/>
                <a:ext cx="576000" cy="576000"/>
              </a:xfrm>
              <a:prstGeom prst="ellipse">
                <a:avLst/>
              </a:prstGeom>
              <a:solidFill>
                <a:srgbClr val="00B0F0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pic>
            <p:nvPicPr>
              <p:cNvPr id="22" name="Picture 21" descr="cinema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2720" y="4728123"/>
                <a:ext cx="252000" cy="252000"/>
              </a:xfrm>
              <a:prstGeom prst="rect">
                <a:avLst/>
              </a:prstGeom>
            </p:spPr>
          </p:pic>
          <p:sp>
            <p:nvSpPr>
              <p:cNvPr id="27" name="Rectangle 9"/>
              <p:cNvSpPr/>
              <p:nvPr/>
            </p:nvSpPr>
            <p:spPr>
              <a:xfrm>
                <a:off x="4415751" y="5190649"/>
                <a:ext cx="1100322" cy="2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BFBFBF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HOW</a:t>
                </a: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5688375" y="3938190"/>
              <a:ext cx="1990972" cy="1102133"/>
              <a:chOff x="5184743" y="4564780"/>
              <a:chExt cx="1464031" cy="851067"/>
            </a:xfrm>
          </p:grpSpPr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5547069" y="4564780"/>
                <a:ext cx="576000" cy="576000"/>
              </a:xfrm>
              <a:prstGeom prst="ellipse">
                <a:avLst/>
              </a:prstGeom>
              <a:solidFill>
                <a:srgbClr val="464D61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pic>
            <p:nvPicPr>
              <p:cNvPr id="23" name="Picture 22" descr="plan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2113" y="4728125"/>
                <a:ext cx="251998" cy="251998"/>
              </a:xfrm>
              <a:prstGeom prst="rect">
                <a:avLst/>
              </a:prstGeom>
            </p:spPr>
          </p:pic>
          <p:sp>
            <p:nvSpPr>
              <p:cNvPr id="28" name="Rectangle 9"/>
              <p:cNvSpPr/>
              <p:nvPr/>
            </p:nvSpPr>
            <p:spPr>
              <a:xfrm>
                <a:off x="5184743" y="5178182"/>
                <a:ext cx="1464031" cy="2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BFBFBF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CONCLUSION</a:t>
                </a:r>
              </a:p>
            </p:txBody>
          </p:sp>
        </p:grpSp>
      </p:grpSp>
      <p:sp>
        <p:nvSpPr>
          <p:cNvPr id="29" name="Rectangle 9"/>
          <p:cNvSpPr/>
          <p:nvPr/>
        </p:nvSpPr>
        <p:spPr>
          <a:xfrm>
            <a:off x="1328307" y="2531733"/>
            <a:ext cx="64873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CONTENT</a:t>
            </a:r>
          </a:p>
        </p:txBody>
      </p:sp>
      <p:cxnSp>
        <p:nvCxnSpPr>
          <p:cNvPr id="30" name="직선 연결선[R] 29"/>
          <p:cNvCxnSpPr/>
          <p:nvPr/>
        </p:nvCxnSpPr>
        <p:spPr>
          <a:xfrm>
            <a:off x="2538484" y="3334884"/>
            <a:ext cx="4067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10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0974" y="544695"/>
            <a:ext cx="8018060" cy="1143000"/>
          </a:xfrm>
        </p:spPr>
        <p:txBody>
          <a:bodyPr anchor="t">
            <a:normAutofit/>
          </a:bodyPr>
          <a:lstStyle/>
          <a:p>
            <a:pPr algn="l">
              <a:lnSpc>
                <a:spcPts val="3600"/>
              </a:lnSpc>
            </a:pPr>
            <a:r>
              <a:rPr lang="ko-KR" altLang="en-US" sz="32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JM" sz="32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58592" y="6268354"/>
            <a:ext cx="2133600" cy="3651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fld id="{8BA6482E-F363-B343-ABCE-D1D2D29F80BC}" type="slidenum">
              <a:rPr lang="en-US" sz="1400" smtClean="0">
                <a:solidFill>
                  <a:srgbClr val="A6A6A6"/>
                </a:solidFill>
              </a:rPr>
              <a:pPr marL="0" indent="0" algn="r">
                <a:buNone/>
              </a:pPr>
              <a:t>11</a:t>
            </a:fld>
            <a:endParaRPr lang="en-US" sz="1400" dirty="0">
              <a:solidFill>
                <a:srgbClr val="A6A6A6"/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B0F0"/>
                </a:solidFill>
                <a:latin typeface="PT Sans"/>
                <a:ea typeface="+mj-ea"/>
                <a:cs typeface="PT San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HOW</a:t>
            </a:r>
            <a:br>
              <a:rPr 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시스템 구성도</a:t>
            </a:r>
            <a:endParaRPr lang="en-JM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48A601-1DA4-EF48-AD53-A3B204601B07}"/>
              </a:ext>
            </a:extLst>
          </p:cNvPr>
          <p:cNvGrpSpPr/>
          <p:nvPr/>
        </p:nvGrpSpPr>
        <p:grpSpPr>
          <a:xfrm>
            <a:off x="1001326" y="1391954"/>
            <a:ext cx="6864722" cy="4662352"/>
            <a:chOff x="1001326" y="1391954"/>
            <a:chExt cx="6864722" cy="4662352"/>
          </a:xfrm>
        </p:grpSpPr>
        <p:cxnSp>
          <p:nvCxnSpPr>
            <p:cNvPr id="43" name="직선 화살표 연결선 50">
              <a:extLst>
                <a:ext uri="{FF2B5EF4-FFF2-40B4-BE49-F238E27FC236}">
                  <a16:creationId xmlns:a16="http://schemas.microsoft.com/office/drawing/2014/main" id="{5DE24903-244E-454B-B03F-2D2B90415960}"/>
                </a:ext>
              </a:extLst>
            </p:cNvPr>
            <p:cNvCxnSpPr>
              <a:cxnSpLocks/>
              <a:stCxn id="35" idx="7"/>
              <a:endCxn id="71" idx="1"/>
            </p:cNvCxnSpPr>
            <p:nvPr/>
          </p:nvCxnSpPr>
          <p:spPr>
            <a:xfrm flipV="1">
              <a:off x="1900632" y="2561288"/>
              <a:ext cx="1513218" cy="516832"/>
            </a:xfrm>
            <a:prstGeom prst="straightConnector1">
              <a:avLst/>
            </a:prstGeom>
            <a:ln w="41275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cxnSpLocks/>
              <a:stCxn id="35" idx="0"/>
              <a:endCxn id="64" idx="0"/>
            </p:cNvCxnSpPr>
            <p:nvPr/>
          </p:nvCxnSpPr>
          <p:spPr>
            <a:xfrm rot="5400000" flipH="1" flipV="1">
              <a:off x="4433343" y="82047"/>
              <a:ext cx="14800" cy="5811119"/>
            </a:xfrm>
            <a:prstGeom prst="bentConnector3">
              <a:avLst>
                <a:gd name="adj1" fmla="val 8809230"/>
              </a:avLst>
            </a:prstGeom>
            <a:ln>
              <a:solidFill>
                <a:schemeClr val="tx1"/>
              </a:solidFill>
              <a:prstDash val="solid"/>
              <a:headEnd type="stealth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178321" y="1391954"/>
              <a:ext cx="30008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Media Link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&amp;</a:t>
              </a:r>
              <a:r>
                <a:rPr lang="ko-KR" altLang="en-US" sz="1400" dirty="0"/>
                <a:t> </a:t>
              </a:r>
              <a:r>
                <a:rPr lang="en-US" sz="1400" dirty="0"/>
                <a:t>Data Channel</a:t>
              </a:r>
            </a:p>
          </p:txBody>
        </p:sp>
        <p:sp>
          <p:nvSpPr>
            <p:cNvPr id="35" name="타원 31">
              <a:extLst>
                <a:ext uri="{FF2B5EF4-FFF2-40B4-BE49-F238E27FC236}">
                  <a16:creationId xmlns:a16="http://schemas.microsoft.com/office/drawing/2014/main" id="{9F5CD134-A459-5541-9EBA-558ED6379B36}"/>
                </a:ext>
              </a:extLst>
            </p:cNvPr>
            <p:cNvSpPr/>
            <p:nvPr/>
          </p:nvSpPr>
          <p:spPr>
            <a:xfrm>
              <a:off x="1001326" y="2987606"/>
              <a:ext cx="1053603" cy="6180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altLang="ko-KR" sz="1600" dirty="0">
                  <a:solidFill>
                    <a:schemeClr val="tx1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Client</a:t>
              </a:r>
              <a:endParaRPr lang="ko-KR" sz="1600" dirty="0">
                <a:solidFill>
                  <a:schemeClr val="tx1"/>
                </a:solidFill>
                <a:effectLst/>
                <a:ea typeface="굴림" panose="020B0600000101010101" pitchFamily="34" charset="-127"/>
                <a:cs typeface="굴림" panose="020B0600000101010101" pitchFamily="34" charset="-127"/>
              </a:endParaRPr>
            </a:p>
          </p:txBody>
        </p:sp>
        <p:sp>
          <p:nvSpPr>
            <p:cNvPr id="64" name="타원 25">
              <a:extLst>
                <a:ext uri="{FF2B5EF4-FFF2-40B4-BE49-F238E27FC236}">
                  <a16:creationId xmlns:a16="http://schemas.microsoft.com/office/drawing/2014/main" id="{55D504BE-FDCD-6C4F-A923-5A7CFAE9DC0F}"/>
                </a:ext>
              </a:extLst>
            </p:cNvPr>
            <p:cNvSpPr/>
            <p:nvPr/>
          </p:nvSpPr>
          <p:spPr>
            <a:xfrm>
              <a:off x="6812445" y="2987606"/>
              <a:ext cx="1053603" cy="6180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altLang="ko-KR" sz="1600" dirty="0">
                  <a:solidFill>
                    <a:schemeClr val="tx1"/>
                  </a:solidFill>
                  <a:ea typeface="굴림" panose="020B0600000101010101" pitchFamily="34" charset="-127"/>
                  <a:cs typeface="굴림" panose="020B0600000101010101" pitchFamily="34" charset="-127"/>
                </a:rPr>
                <a:t>Client</a:t>
              </a:r>
              <a:endParaRPr lang="ko-KR" sz="1600" dirty="0">
                <a:solidFill>
                  <a:schemeClr val="tx1"/>
                </a:solidFill>
                <a:effectLst/>
                <a:ea typeface="굴림" panose="020B0600000101010101" pitchFamily="34" charset="-127"/>
                <a:cs typeface="굴림" panose="020B0600000101010101" pitchFamily="34" charset="-127"/>
              </a:endParaRPr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141932E-0160-6040-BF64-0C5327BBEFED}"/>
                </a:ext>
              </a:extLst>
            </p:cNvPr>
            <p:cNvGrpSpPr/>
            <p:nvPr/>
          </p:nvGrpSpPr>
          <p:grpSpPr>
            <a:xfrm>
              <a:off x="3413850" y="2318303"/>
              <a:ext cx="1826485" cy="3736003"/>
              <a:chOff x="3091264" y="2010432"/>
              <a:chExt cx="1643699" cy="3205873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1C6CBE2-3609-534D-8FE0-8F07EB8DBF60}"/>
                  </a:ext>
                </a:extLst>
              </p:cNvPr>
              <p:cNvGrpSpPr/>
              <p:nvPr/>
            </p:nvGrpSpPr>
            <p:grpSpPr>
              <a:xfrm>
                <a:off x="3091264" y="2010432"/>
                <a:ext cx="1643699" cy="417012"/>
                <a:chOff x="3091264" y="2010432"/>
                <a:chExt cx="1643699" cy="417012"/>
              </a:xfrm>
            </p:grpSpPr>
            <p:sp>
              <p:nvSpPr>
                <p:cNvPr id="71" name="모서리가 둥근 직사각형 30">
                  <a:extLst>
                    <a:ext uri="{FF2B5EF4-FFF2-40B4-BE49-F238E27FC236}">
                      <a16:creationId xmlns:a16="http://schemas.microsoft.com/office/drawing/2014/main" id="{4CADEFD0-DD83-CD4B-9568-DBC4A7473B2D}"/>
                    </a:ext>
                  </a:extLst>
                </p:cNvPr>
                <p:cNvSpPr/>
                <p:nvPr/>
              </p:nvSpPr>
              <p:spPr>
                <a:xfrm>
                  <a:off x="3091264" y="2010432"/>
                  <a:ext cx="1643699" cy="417012"/>
                </a:xfrm>
                <a:prstGeom prst="round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latinLnBrk="1">
                    <a:spcAft>
                      <a:spcPts val="0"/>
                    </a:spcAft>
                  </a:pPr>
                  <a:endParaRPr lang="ko-KR" sz="1600" dirty="0">
                    <a:effectLst/>
                    <a:latin typeface="굴림" panose="020B0600000101010101" pitchFamily="34" charset="-127"/>
                    <a:ea typeface="굴림" panose="020B0600000101010101" pitchFamily="34" charset="-127"/>
                    <a:cs typeface="굴림" panose="020B0600000101010101" pitchFamily="34" charset="-127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3166241" y="2024025"/>
                  <a:ext cx="1493746" cy="369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ea typeface="Nanum Gothic" panose="020D0604000000000000" pitchFamily="34" charset="-127"/>
                    </a:rPr>
                    <a:t>Web Server</a:t>
                  </a:r>
                </a:p>
                <a:p>
                  <a:pPr algn="ctr"/>
                  <a:r>
                    <a:rPr lang="ko-KR" altLang="en-US" sz="900" dirty="0"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교육 시스템 </a:t>
                  </a:r>
                  <a:r>
                    <a:rPr lang="en-US" altLang="ko-KR" sz="1000" dirty="0"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APP</a:t>
                  </a:r>
                  <a:r>
                    <a:rPr lang="en-US" altLang="ko-KR" sz="900" dirty="0"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 </a:t>
                  </a:r>
                  <a:r>
                    <a:rPr lang="ko-KR" altLang="en-US" sz="900" dirty="0"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제공</a:t>
                  </a:r>
                  <a:endParaRPr lang="en-US" sz="900" dirty="0"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</p:grpSp>
          <p:sp>
            <p:nvSpPr>
              <p:cNvPr id="33" name="Can 32"/>
              <p:cNvSpPr/>
              <p:nvPr/>
            </p:nvSpPr>
            <p:spPr>
              <a:xfrm>
                <a:off x="3507347" y="4329586"/>
                <a:ext cx="853699" cy="886719"/>
              </a:xfrm>
              <a:prstGeom prst="can">
                <a:avLst>
                  <a:gd name="adj" fmla="val 18773"/>
                </a:avLst>
              </a:prstGeom>
              <a:noFill/>
              <a:ln w="25400">
                <a:solidFill>
                  <a:srgbClr val="464D6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ea typeface="Nanum Gothic" panose="020D0604000000000000" pitchFamily="34" charset="-127"/>
                    <a:cs typeface="Nanum Gothic" charset="-127"/>
                  </a:rPr>
                  <a:t>DB</a:t>
                </a:r>
                <a:endParaRPr lang="en-US" altLang="ko-KR" sz="800" dirty="0">
                  <a:solidFill>
                    <a:schemeClr val="tx1"/>
                  </a:solidFill>
                  <a:ea typeface="Nanum Gothic" panose="020D0604000000000000" pitchFamily="34" charset="-127"/>
                  <a:cs typeface="Nanum Gothic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Nanum Gothic" charset="-127"/>
                  </a:rPr>
                  <a:t>회원정보</a:t>
                </a:r>
              </a:p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Nanum Gothic" charset="-127"/>
                  </a:rPr>
                  <a:t>강의실 정보</a:t>
                </a: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F357C41A-28B7-7344-96CB-C1059B482016}"/>
                  </a:ext>
                </a:extLst>
              </p:cNvPr>
              <p:cNvGrpSpPr/>
              <p:nvPr/>
            </p:nvGrpSpPr>
            <p:grpSpPr>
              <a:xfrm>
                <a:off x="3091265" y="3302008"/>
                <a:ext cx="1643698" cy="433198"/>
                <a:chOff x="3091265" y="3338890"/>
                <a:chExt cx="1643698" cy="433198"/>
              </a:xfrm>
            </p:grpSpPr>
            <p:sp>
              <p:nvSpPr>
                <p:cNvPr id="51" name="모서리가 둥근 직사각형 30">
                  <a:extLst>
                    <a:ext uri="{FF2B5EF4-FFF2-40B4-BE49-F238E27FC236}">
                      <a16:creationId xmlns:a16="http://schemas.microsoft.com/office/drawing/2014/main" id="{AB095B1A-5608-B643-A9DB-A0BC6D6BBF1E}"/>
                    </a:ext>
                  </a:extLst>
                </p:cNvPr>
                <p:cNvSpPr/>
                <p:nvPr/>
              </p:nvSpPr>
              <p:spPr>
                <a:xfrm>
                  <a:off x="3091265" y="3338890"/>
                  <a:ext cx="1643698" cy="433198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latinLnBrk="1">
                    <a:spcAft>
                      <a:spcPts val="0"/>
                    </a:spcAft>
                  </a:pPr>
                  <a:endParaRPr lang="ko-KR" sz="1600" dirty="0">
                    <a:effectLst/>
                    <a:latin typeface="굴림" panose="020B0600000101010101" pitchFamily="34" charset="-127"/>
                    <a:ea typeface="굴림" panose="020B0600000101010101" pitchFamily="34" charset="-127"/>
                    <a:cs typeface="굴림" panose="020B0600000101010101" pitchFamily="34" charset="-127"/>
                  </a:endParaRPr>
                </a:p>
              </p:txBody>
            </p:sp>
            <p:sp>
              <p:nvSpPr>
                <p:cNvPr id="52" name="TextBox 54">
                  <a:extLst>
                    <a:ext uri="{FF2B5EF4-FFF2-40B4-BE49-F238E27FC236}">
                      <a16:creationId xmlns:a16="http://schemas.microsoft.com/office/drawing/2014/main" id="{2D589826-3A0F-BC45-9107-181E9DDBC10A}"/>
                    </a:ext>
                  </a:extLst>
                </p:cNvPr>
                <p:cNvSpPr txBox="1"/>
                <p:nvPr/>
              </p:nvSpPr>
              <p:spPr>
                <a:xfrm>
                  <a:off x="3177410" y="3371932"/>
                  <a:ext cx="1493744" cy="3697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ea typeface="Nanum Gothic" panose="020D0604000000000000" pitchFamily="34" charset="-127"/>
                    </a:rPr>
                    <a:t>Web</a:t>
                  </a:r>
                  <a:r>
                    <a:rPr lang="ko-KR" altLang="en-US" sz="1200" dirty="0">
                      <a:ea typeface="Nanum Gothic" panose="020D0604000000000000" pitchFamily="34" charset="-127"/>
                    </a:rPr>
                    <a:t> </a:t>
                  </a:r>
                  <a:r>
                    <a:rPr lang="en-US" altLang="ko-KR" sz="1200" dirty="0">
                      <a:ea typeface="Nanum Gothic" panose="020D0604000000000000" pitchFamily="34" charset="-127"/>
                    </a:rPr>
                    <a:t>S</a:t>
                  </a:r>
                  <a:r>
                    <a:rPr lang="en-US" sz="1200" dirty="0">
                      <a:ea typeface="Nanum Gothic" panose="020D0604000000000000" pitchFamily="34" charset="-127"/>
                    </a:rPr>
                    <a:t>ocket Server</a:t>
                  </a:r>
                </a:p>
                <a:p>
                  <a:pPr algn="ctr"/>
                  <a:r>
                    <a:rPr lang="ko-KR" altLang="en-US" sz="1000" dirty="0"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회원 정보 관리</a:t>
                  </a:r>
                  <a:endParaRPr lang="en-US" sz="1000" dirty="0"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629BC931-88B4-AD42-B3E2-C81793EC352E}"/>
                  </a:ext>
                </a:extLst>
              </p:cNvPr>
              <p:cNvGrpSpPr/>
              <p:nvPr/>
            </p:nvGrpSpPr>
            <p:grpSpPr>
              <a:xfrm>
                <a:off x="3091264" y="2642251"/>
                <a:ext cx="1640698" cy="454664"/>
                <a:chOff x="3134030" y="3657478"/>
                <a:chExt cx="1600933" cy="454664"/>
              </a:xfrm>
            </p:grpSpPr>
            <p:sp>
              <p:nvSpPr>
                <p:cNvPr id="53" name="모서리가 둥근 직사각형 30">
                  <a:extLst>
                    <a:ext uri="{FF2B5EF4-FFF2-40B4-BE49-F238E27FC236}">
                      <a16:creationId xmlns:a16="http://schemas.microsoft.com/office/drawing/2014/main" id="{494FFBC6-A14E-374E-A34A-F857AE538CF6}"/>
                    </a:ext>
                  </a:extLst>
                </p:cNvPr>
                <p:cNvSpPr/>
                <p:nvPr/>
              </p:nvSpPr>
              <p:spPr>
                <a:xfrm>
                  <a:off x="3134030" y="3657478"/>
                  <a:ext cx="1600933" cy="430887"/>
                </a:xfrm>
                <a:prstGeom prst="roundRect">
                  <a:avLst/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latinLnBrk="1">
                    <a:spcAft>
                      <a:spcPts val="0"/>
                    </a:spcAft>
                  </a:pPr>
                  <a:endParaRPr lang="ko-KR" sz="1600" dirty="0">
                    <a:effectLst/>
                    <a:latin typeface="굴림" panose="020B0600000101010101" pitchFamily="34" charset="-127"/>
                    <a:ea typeface="굴림" panose="020B0600000101010101" pitchFamily="34" charset="-127"/>
                    <a:cs typeface="굴림" panose="020B0600000101010101" pitchFamily="34" charset="-127"/>
                  </a:endParaRPr>
                </a:p>
              </p:txBody>
            </p:sp>
            <p:sp>
              <p:nvSpPr>
                <p:cNvPr id="54" name="TextBox 54">
                  <a:extLst>
                    <a:ext uri="{FF2B5EF4-FFF2-40B4-BE49-F238E27FC236}">
                      <a16:creationId xmlns:a16="http://schemas.microsoft.com/office/drawing/2014/main" id="{2319C101-B4FF-8245-A814-52D5218A1B67}"/>
                    </a:ext>
                  </a:extLst>
                </p:cNvPr>
                <p:cNvSpPr txBox="1"/>
                <p:nvPr/>
              </p:nvSpPr>
              <p:spPr>
                <a:xfrm>
                  <a:off x="3207191" y="3681255"/>
                  <a:ext cx="1479335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ea typeface="Nanum Gothic" panose="020D0604000000000000" pitchFamily="34" charset="-127"/>
                    </a:rPr>
                    <a:t>Signaling Server</a:t>
                  </a:r>
                </a:p>
                <a:p>
                  <a:pPr algn="ctr"/>
                  <a:r>
                    <a:rPr lang="ko-KR" altLang="en-US" sz="1000" dirty="0">
                      <a:latin typeface="Nanum Gothic" panose="020D0604000000000000" pitchFamily="34" charset="-127"/>
                      <a:ea typeface="Nanum Gothic" panose="020D0604000000000000" pitchFamily="34" charset="-127"/>
                    </a:rPr>
                    <a:t>클라이언트간 연결 제공</a:t>
                  </a:r>
                  <a:endParaRPr lang="en-US" sz="1000" dirty="0">
                    <a:latin typeface="Nanum Gothic" panose="020D0604000000000000" pitchFamily="34" charset="-127"/>
                    <a:ea typeface="Nanum Gothic" panose="020D0604000000000000" pitchFamily="34" charset="-127"/>
                  </a:endParaRPr>
                </a:p>
              </p:txBody>
            </p:sp>
          </p:grpSp>
        </p:grpSp>
        <p:cxnSp>
          <p:nvCxnSpPr>
            <p:cNvPr id="122" name="직선 화살표 연결선 50">
              <a:extLst>
                <a:ext uri="{FF2B5EF4-FFF2-40B4-BE49-F238E27FC236}">
                  <a16:creationId xmlns:a16="http://schemas.microsoft.com/office/drawing/2014/main" id="{E343F66F-A398-F44D-8EC8-D73A4CC7F077}"/>
                </a:ext>
              </a:extLst>
            </p:cNvPr>
            <p:cNvCxnSpPr>
              <a:cxnSpLocks/>
              <a:stCxn id="51" idx="3"/>
              <a:endCxn id="64" idx="3"/>
            </p:cNvCxnSpPr>
            <p:nvPr/>
          </p:nvCxnSpPr>
          <p:spPr>
            <a:xfrm flipV="1">
              <a:off x="5240336" y="3515160"/>
              <a:ext cx="1726406" cy="560713"/>
            </a:xfrm>
            <a:prstGeom prst="straightConnector1">
              <a:avLst/>
            </a:prstGeom>
            <a:ln w="41275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50">
              <a:extLst>
                <a:ext uri="{FF2B5EF4-FFF2-40B4-BE49-F238E27FC236}">
                  <a16:creationId xmlns:a16="http://schemas.microsoft.com/office/drawing/2014/main" id="{934392E3-C163-D746-9D03-46AE3DBD7075}"/>
                </a:ext>
              </a:extLst>
            </p:cNvPr>
            <p:cNvCxnSpPr>
              <a:cxnSpLocks/>
              <a:stCxn id="71" idx="3"/>
              <a:endCxn id="64" idx="1"/>
            </p:cNvCxnSpPr>
            <p:nvPr/>
          </p:nvCxnSpPr>
          <p:spPr>
            <a:xfrm>
              <a:off x="5240336" y="2561288"/>
              <a:ext cx="1726406" cy="516832"/>
            </a:xfrm>
            <a:prstGeom prst="straightConnector1">
              <a:avLst/>
            </a:prstGeom>
            <a:ln w="41275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50">
              <a:extLst>
                <a:ext uri="{FF2B5EF4-FFF2-40B4-BE49-F238E27FC236}">
                  <a16:creationId xmlns:a16="http://schemas.microsoft.com/office/drawing/2014/main" id="{036E852F-94E8-1B47-9018-74E4AEF53EE3}"/>
                </a:ext>
              </a:extLst>
            </p:cNvPr>
            <p:cNvCxnSpPr>
              <a:cxnSpLocks/>
              <a:stCxn id="35" idx="5"/>
              <a:endCxn id="51" idx="1"/>
            </p:cNvCxnSpPr>
            <p:nvPr/>
          </p:nvCxnSpPr>
          <p:spPr>
            <a:xfrm>
              <a:off x="1900632" y="3515160"/>
              <a:ext cx="1513219" cy="560713"/>
            </a:xfrm>
            <a:prstGeom prst="straightConnector1">
              <a:avLst/>
            </a:prstGeom>
            <a:ln w="41275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50">
              <a:extLst>
                <a:ext uri="{FF2B5EF4-FFF2-40B4-BE49-F238E27FC236}">
                  <a16:creationId xmlns:a16="http://schemas.microsoft.com/office/drawing/2014/main" id="{5BD79669-4959-CB42-A26D-931860B53E1C}"/>
                </a:ext>
              </a:extLst>
            </p:cNvPr>
            <p:cNvCxnSpPr>
              <a:cxnSpLocks/>
            </p:cNvCxnSpPr>
            <p:nvPr/>
          </p:nvCxnSpPr>
          <p:spPr>
            <a:xfrm>
              <a:off x="2054929" y="3307857"/>
              <a:ext cx="1358922" cy="9030"/>
            </a:xfrm>
            <a:prstGeom prst="straightConnector1">
              <a:avLst/>
            </a:prstGeom>
            <a:ln w="41275">
              <a:solidFill>
                <a:schemeClr val="accent6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50">
              <a:extLst>
                <a:ext uri="{FF2B5EF4-FFF2-40B4-BE49-F238E27FC236}">
                  <a16:creationId xmlns:a16="http://schemas.microsoft.com/office/drawing/2014/main" id="{92389BDF-FF10-514B-8818-26885CE5D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7001" y="3307857"/>
              <a:ext cx="1575444" cy="9030"/>
            </a:xfrm>
            <a:prstGeom prst="straightConnector1">
              <a:avLst/>
            </a:prstGeom>
            <a:ln w="41275">
              <a:solidFill>
                <a:schemeClr val="accent6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H="1">
              <a:off x="4337266" y="4362992"/>
              <a:ext cx="4475" cy="64002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2954234" y="2078052"/>
              <a:ext cx="2804607" cy="248009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9" name="TextBox 1"/>
            <p:cNvSpPr txBox="1"/>
            <p:nvPr/>
          </p:nvSpPr>
          <p:spPr>
            <a:xfrm>
              <a:off x="3413856" y="1782930"/>
              <a:ext cx="1909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P2P</a:t>
              </a:r>
              <a:r>
                <a:rPr lang="ko-KR" altLang="en-US" sz="1400" dirty="0"/>
                <a:t> </a:t>
              </a:r>
              <a:r>
                <a:rPr lang="ko-KR" altLang="en-US" sz="1400" dirty="0">
                  <a:latin typeface="Nanum Gothic" charset="-127"/>
                  <a:ea typeface="Nanum Gothic" charset="-127"/>
                  <a:cs typeface="Nanum Gothic" charset="-127"/>
                </a:rPr>
                <a:t>연결 중계 </a:t>
              </a:r>
              <a:r>
                <a:rPr lang="en-US" sz="1400" dirty="0"/>
                <a:t>Server</a:t>
              </a: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1126322" y="3598345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>
                  <a:latin typeface="Nanum Gothic" charset="-127"/>
                  <a:ea typeface="Nanum Gothic" charset="-127"/>
                  <a:cs typeface="Nanum Gothic" charset="-127"/>
                </a:rPr>
                <a:t>학습자</a:t>
              </a:r>
              <a:endParaRPr kumimoji="1" lang="ko-KR" altLang="en-US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텍스트 상자 55"/>
            <p:cNvSpPr txBox="1"/>
            <p:nvPr/>
          </p:nvSpPr>
          <p:spPr>
            <a:xfrm>
              <a:off x="7086907" y="3605673"/>
              <a:ext cx="569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latin typeface="Nanum Gothic" charset="-127"/>
                  <a:ea typeface="Nanum Gothic" charset="-127"/>
                  <a:cs typeface="Nanum Gothic" charset="-127"/>
                </a:rPr>
                <a:t>강사</a:t>
              </a:r>
              <a:endParaRPr kumimoji="1" lang="ko-KR" altLang="en-US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11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6CA04A56-8919-1C4F-88E2-604F69A086C4}"/>
              </a:ext>
            </a:extLst>
          </p:cNvPr>
          <p:cNvCxnSpPr>
            <a:cxnSpLocks/>
          </p:cNvCxnSpPr>
          <p:nvPr/>
        </p:nvCxnSpPr>
        <p:spPr>
          <a:xfrm>
            <a:off x="5648494" y="1704533"/>
            <a:ext cx="0" cy="4025707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Franklin Gothic Demi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</a:pPr>
            <a:r>
              <a:rPr lang="en-US" sz="1200" b="0" spc="300" dirty="0">
                <a:solidFill>
                  <a:srgbClr val="464D61"/>
                </a:solidFill>
                <a:latin typeface="PT Sans"/>
                <a:cs typeface="PT Sans"/>
              </a:rPr>
              <a:t>HOW</a:t>
            </a:r>
          </a:p>
          <a:p>
            <a:pPr algn="l">
              <a:lnSpc>
                <a:spcPts val="3600"/>
              </a:lnSpc>
            </a:pPr>
            <a:r>
              <a:rPr lang="ko-KR" altLang="en-US" sz="32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주요 </a:t>
            </a:r>
            <a:r>
              <a:rPr lang="en-US" altLang="ko-KR" sz="32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SW </a:t>
            </a:r>
            <a:r>
              <a:rPr lang="ko-KR" altLang="en-US" sz="32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모듈 </a:t>
            </a:r>
            <a:endParaRPr lang="en-JM" sz="3200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57494"/>
            <a:ext cx="2133600" cy="365125"/>
          </a:xfrm>
        </p:spPr>
        <p:txBody>
          <a:bodyPr/>
          <a:lstStyle/>
          <a:p>
            <a:fld id="{8BA6482E-F363-B343-ABCE-D1D2D29F80B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01B734-8FEE-2644-A84C-067775304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743" y="2070187"/>
            <a:ext cx="502139" cy="5021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FB7E53-F6A4-0E46-9CEC-D89AA9A8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378" y="4676915"/>
            <a:ext cx="502139" cy="502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456305-923D-0F4E-B9F0-6B83E6EE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903" y="3355202"/>
            <a:ext cx="502139" cy="502139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7F26948-6E45-0F49-A3A6-87D9B1E0102F}"/>
              </a:ext>
            </a:extLst>
          </p:cNvPr>
          <p:cNvSpPr/>
          <p:nvPr/>
        </p:nvSpPr>
        <p:spPr>
          <a:xfrm>
            <a:off x="1224790" y="4734667"/>
            <a:ext cx="1609344" cy="377952"/>
          </a:xfrm>
          <a:prstGeom prst="round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Signaling Server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C424AD0-AC83-F648-9D0C-B446B34D36DE}"/>
              </a:ext>
            </a:extLst>
          </p:cNvPr>
          <p:cNvSpPr/>
          <p:nvPr/>
        </p:nvSpPr>
        <p:spPr>
          <a:xfrm>
            <a:off x="1224790" y="2103406"/>
            <a:ext cx="1609344" cy="377952"/>
          </a:xfrm>
          <a:prstGeom prst="round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Web Server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68770C2-78A4-9F49-81BB-520C62A000E5}"/>
              </a:ext>
            </a:extLst>
          </p:cNvPr>
          <p:cNvSpPr/>
          <p:nvPr/>
        </p:nvSpPr>
        <p:spPr>
          <a:xfrm>
            <a:off x="1224790" y="3403281"/>
            <a:ext cx="1609344" cy="377952"/>
          </a:xfrm>
          <a:prstGeom prst="round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Web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Socket Server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AAF2F811-06B9-8547-8259-BD4963F1D668}"/>
              </a:ext>
            </a:extLst>
          </p:cNvPr>
          <p:cNvCxnSpPr>
            <a:cxnSpLocks/>
          </p:cNvCxnSpPr>
          <p:nvPr/>
        </p:nvCxnSpPr>
        <p:spPr>
          <a:xfrm>
            <a:off x="3096768" y="1704533"/>
            <a:ext cx="0" cy="4025707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649EDE4-2193-A549-AA85-4402E74592DF}"/>
              </a:ext>
            </a:extLst>
          </p:cNvPr>
          <p:cNvCxnSpPr>
            <a:cxnSpLocks/>
          </p:cNvCxnSpPr>
          <p:nvPr/>
        </p:nvCxnSpPr>
        <p:spPr>
          <a:xfrm flipH="1">
            <a:off x="3182112" y="2302007"/>
            <a:ext cx="2694631" cy="0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85FA763-8926-C549-B418-DC9B9B222AA4}"/>
              </a:ext>
            </a:extLst>
          </p:cNvPr>
          <p:cNvCxnSpPr>
            <a:cxnSpLocks/>
          </p:cNvCxnSpPr>
          <p:nvPr/>
        </p:nvCxnSpPr>
        <p:spPr>
          <a:xfrm flipH="1">
            <a:off x="3179675" y="3606272"/>
            <a:ext cx="3623228" cy="0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0D42DCA-D262-6C41-84EB-F04F9014C61A}"/>
              </a:ext>
            </a:extLst>
          </p:cNvPr>
          <p:cNvCxnSpPr>
            <a:cxnSpLocks/>
          </p:cNvCxnSpPr>
          <p:nvPr/>
        </p:nvCxnSpPr>
        <p:spPr>
          <a:xfrm flipH="1">
            <a:off x="3169920" y="4927987"/>
            <a:ext cx="2689458" cy="0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텍스트상자 37">
            <a:extLst>
              <a:ext uri="{FF2B5EF4-FFF2-40B4-BE49-F238E27FC236}">
                <a16:creationId xmlns:a16="http://schemas.microsoft.com/office/drawing/2014/main" id="{B61B514E-CFB7-A647-9CA6-30A140E0CA7F}"/>
              </a:ext>
            </a:extLst>
          </p:cNvPr>
          <p:cNvSpPr txBox="1"/>
          <p:nvPr/>
        </p:nvSpPr>
        <p:spPr>
          <a:xfrm>
            <a:off x="1607420" y="1560158"/>
            <a:ext cx="1007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Server</a:t>
            </a:r>
            <a:endParaRPr kumimoji="1" lang="ko-KR" altLang="en-US" sz="2000" dirty="0"/>
          </a:p>
        </p:txBody>
      </p:sp>
      <p:sp>
        <p:nvSpPr>
          <p:cNvPr id="40" name="텍스트상자 39">
            <a:extLst>
              <a:ext uri="{FF2B5EF4-FFF2-40B4-BE49-F238E27FC236}">
                <a16:creationId xmlns:a16="http://schemas.microsoft.com/office/drawing/2014/main" id="{A00CFC24-0C29-3645-AFEC-2C4C01997540}"/>
              </a:ext>
            </a:extLst>
          </p:cNvPr>
          <p:cNvSpPr txBox="1"/>
          <p:nvPr/>
        </p:nvSpPr>
        <p:spPr>
          <a:xfrm>
            <a:off x="6582766" y="1560158"/>
            <a:ext cx="802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Client</a:t>
            </a:r>
            <a:endParaRPr kumimoji="1" lang="ko-KR" altLang="en-US" sz="2000" dirty="0"/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1634304-58E1-3045-B599-A60456869D3A}"/>
              </a:ext>
            </a:extLst>
          </p:cNvPr>
          <p:cNvSpPr/>
          <p:nvPr/>
        </p:nvSpPr>
        <p:spPr>
          <a:xfrm>
            <a:off x="1215580" y="5513967"/>
            <a:ext cx="1609344" cy="377952"/>
          </a:xfrm>
          <a:prstGeom prst="roundRect">
            <a:avLst/>
          </a:prstGeom>
          <a:noFill/>
          <a:ln w="158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STUN/TURN Server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텍스트상자 51">
            <a:extLst>
              <a:ext uri="{FF2B5EF4-FFF2-40B4-BE49-F238E27FC236}">
                <a16:creationId xmlns:a16="http://schemas.microsoft.com/office/drawing/2014/main" id="{BD50EC16-5A47-344C-AF11-340CF935BAE5}"/>
              </a:ext>
            </a:extLst>
          </p:cNvPr>
          <p:cNvSpPr txBox="1"/>
          <p:nvPr/>
        </p:nvSpPr>
        <p:spPr>
          <a:xfrm>
            <a:off x="5771717" y="2543451"/>
            <a:ext cx="687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학생 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kumimoji="1" lang="ko-KR" altLang="en-US" sz="1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3" name="텍스트상자 52">
            <a:extLst>
              <a:ext uri="{FF2B5EF4-FFF2-40B4-BE49-F238E27FC236}">
                <a16:creationId xmlns:a16="http://schemas.microsoft.com/office/drawing/2014/main" id="{6C0219DA-38FA-ED43-830F-7EF1C1C542C4}"/>
              </a:ext>
            </a:extLst>
          </p:cNvPr>
          <p:cNvSpPr txBox="1"/>
          <p:nvPr/>
        </p:nvSpPr>
        <p:spPr>
          <a:xfrm>
            <a:off x="7232717" y="3490882"/>
            <a:ext cx="73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교육자</a:t>
            </a:r>
          </a:p>
        </p:txBody>
      </p:sp>
      <p:sp>
        <p:nvSpPr>
          <p:cNvPr id="54" name="텍스트상자 53">
            <a:extLst>
              <a:ext uri="{FF2B5EF4-FFF2-40B4-BE49-F238E27FC236}">
                <a16:creationId xmlns:a16="http://schemas.microsoft.com/office/drawing/2014/main" id="{1678BAAB-3509-5449-9107-E2038C01D3B7}"/>
              </a:ext>
            </a:extLst>
          </p:cNvPr>
          <p:cNvSpPr txBox="1"/>
          <p:nvPr/>
        </p:nvSpPr>
        <p:spPr>
          <a:xfrm>
            <a:off x="5783898" y="5141737"/>
            <a:ext cx="687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 Gothic" charset="-127"/>
                <a:ea typeface="Nanum Gothic" charset="-127"/>
                <a:cs typeface="Nanum Gothic" charset="-127"/>
              </a:rPr>
              <a:t>학생 </a:t>
            </a:r>
            <a:r>
              <a:rPr kumimoji="1" lang="en-US" altLang="ko-KR" sz="1400" dirty="0"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kumimoji="1" lang="ko-KR" altLang="en-US" sz="1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CFBF52F-EDFA-9541-AD6B-F1D342F62EA6}"/>
              </a:ext>
            </a:extLst>
          </p:cNvPr>
          <p:cNvCxnSpPr>
            <a:cxnSpLocks/>
          </p:cNvCxnSpPr>
          <p:nvPr/>
        </p:nvCxnSpPr>
        <p:spPr>
          <a:xfrm>
            <a:off x="6290971" y="2484769"/>
            <a:ext cx="651082" cy="92443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69EC1A4-3A16-EA42-B732-932E13B53C7A}"/>
              </a:ext>
            </a:extLst>
          </p:cNvPr>
          <p:cNvCxnSpPr>
            <a:cxnSpLocks/>
          </p:cNvCxnSpPr>
          <p:nvPr/>
        </p:nvCxnSpPr>
        <p:spPr>
          <a:xfrm flipV="1">
            <a:off x="6270528" y="3770770"/>
            <a:ext cx="631796" cy="988053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텍스트상자 65">
            <a:extLst>
              <a:ext uri="{FF2B5EF4-FFF2-40B4-BE49-F238E27FC236}">
                <a16:creationId xmlns:a16="http://schemas.microsoft.com/office/drawing/2014/main" id="{AF234AF1-6ED7-574F-B2A1-A96892A6F165}"/>
              </a:ext>
            </a:extLst>
          </p:cNvPr>
          <p:cNvSpPr txBox="1"/>
          <p:nvPr/>
        </p:nvSpPr>
        <p:spPr>
          <a:xfrm>
            <a:off x="4139649" y="3321605"/>
            <a:ext cx="5918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rgbClr val="002060"/>
                </a:solidFill>
                <a:latin typeface="Helvetica" pitchFamily="2" charset="0"/>
              </a:rPr>
              <a:t>Data</a:t>
            </a:r>
          </a:p>
        </p:txBody>
      </p:sp>
      <p:sp>
        <p:nvSpPr>
          <p:cNvPr id="67" name="텍스트상자 66">
            <a:extLst>
              <a:ext uri="{FF2B5EF4-FFF2-40B4-BE49-F238E27FC236}">
                <a16:creationId xmlns:a16="http://schemas.microsoft.com/office/drawing/2014/main" id="{7063D176-23B3-1040-94F2-5DE2BBAAA2A9}"/>
              </a:ext>
            </a:extLst>
          </p:cNvPr>
          <p:cNvSpPr txBox="1"/>
          <p:nvPr/>
        </p:nvSpPr>
        <p:spPr>
          <a:xfrm>
            <a:off x="6516744" y="2541438"/>
            <a:ext cx="1621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rgbClr val="B0383D"/>
                </a:solidFill>
                <a:latin typeface="Helvetica" pitchFamily="2" charset="0"/>
              </a:rPr>
              <a:t>Media Link</a:t>
            </a:r>
          </a:p>
          <a:p>
            <a:pPr algn="ctr"/>
            <a:r>
              <a:rPr kumimoji="1" lang="en-US" altLang="ko-KR" sz="1500" dirty="0">
                <a:solidFill>
                  <a:srgbClr val="B0383D"/>
                </a:solidFill>
                <a:latin typeface="Helvetica" pitchFamily="2" charset="0"/>
              </a:rPr>
              <a:t>Data Channel</a:t>
            </a:r>
            <a:endParaRPr kumimoji="1" lang="ko-KR" altLang="en-US" sz="1500" dirty="0">
              <a:solidFill>
                <a:srgbClr val="B0383D"/>
              </a:solidFill>
              <a:latin typeface="Helvetica" pitchFamily="2" charset="0"/>
            </a:endParaRPr>
          </a:p>
        </p:txBody>
      </p:sp>
      <p:sp>
        <p:nvSpPr>
          <p:cNvPr id="68" name="텍스트상자 67">
            <a:extLst>
              <a:ext uri="{FF2B5EF4-FFF2-40B4-BE49-F238E27FC236}">
                <a16:creationId xmlns:a16="http://schemas.microsoft.com/office/drawing/2014/main" id="{45950157-E8D2-C94E-B466-20E17664550C}"/>
              </a:ext>
            </a:extLst>
          </p:cNvPr>
          <p:cNvSpPr txBox="1"/>
          <p:nvPr/>
        </p:nvSpPr>
        <p:spPr>
          <a:xfrm>
            <a:off x="6465269" y="4110318"/>
            <a:ext cx="1542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rgbClr val="B0383D"/>
                </a:solidFill>
                <a:latin typeface="Helvetica" pitchFamily="2" charset="0"/>
              </a:rPr>
              <a:t>Media Link</a:t>
            </a:r>
          </a:p>
          <a:p>
            <a:pPr algn="ctr"/>
            <a:r>
              <a:rPr kumimoji="1" lang="en-US" altLang="ko-KR" sz="1500" dirty="0">
                <a:solidFill>
                  <a:srgbClr val="B0383D"/>
                </a:solidFill>
                <a:latin typeface="Helvetica" pitchFamily="2" charset="0"/>
              </a:rPr>
              <a:t>Data Channel</a:t>
            </a:r>
            <a:endParaRPr kumimoji="1" lang="ko-KR" altLang="en-US" sz="1500" dirty="0">
              <a:solidFill>
                <a:srgbClr val="B0383D"/>
              </a:solidFill>
              <a:latin typeface="Helvetica" pitchFamily="2" charset="0"/>
            </a:endParaRPr>
          </a:p>
        </p:txBody>
      </p:sp>
      <p:sp>
        <p:nvSpPr>
          <p:cNvPr id="69" name="텍스트상자 68">
            <a:extLst>
              <a:ext uri="{FF2B5EF4-FFF2-40B4-BE49-F238E27FC236}">
                <a16:creationId xmlns:a16="http://schemas.microsoft.com/office/drawing/2014/main" id="{24AF7E05-6CD5-1A4D-9B78-0D7AECA3B32F}"/>
              </a:ext>
            </a:extLst>
          </p:cNvPr>
          <p:cNvSpPr txBox="1"/>
          <p:nvPr/>
        </p:nvSpPr>
        <p:spPr>
          <a:xfrm>
            <a:off x="3880554" y="1978840"/>
            <a:ext cx="1072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500" dirty="0" err="1">
                <a:solidFill>
                  <a:srgbClr val="002060"/>
                </a:solidFill>
                <a:latin typeface="Helvetica" pitchFamily="2" charset="0"/>
              </a:rPr>
              <a:t>Index.html</a:t>
            </a:r>
            <a:endParaRPr kumimoji="1" lang="en-US" altLang="ko-KR" sz="1500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70" name="텍스트상자 69">
            <a:extLst>
              <a:ext uri="{FF2B5EF4-FFF2-40B4-BE49-F238E27FC236}">
                <a16:creationId xmlns:a16="http://schemas.microsoft.com/office/drawing/2014/main" id="{3EB9EAD5-2CEC-4343-B9A5-F9E1452E4543}"/>
              </a:ext>
            </a:extLst>
          </p:cNvPr>
          <p:cNvSpPr txBox="1"/>
          <p:nvPr/>
        </p:nvSpPr>
        <p:spPr>
          <a:xfrm>
            <a:off x="3526888" y="4624068"/>
            <a:ext cx="18660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500" dirty="0">
                <a:solidFill>
                  <a:srgbClr val="002060"/>
                </a:solidFill>
                <a:latin typeface="Helvetica" pitchFamily="2" charset="0"/>
              </a:rPr>
              <a:t>SDP - Offer/Answer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33F09D7-CA3B-E841-BD22-DE06F926D7B0}"/>
              </a:ext>
            </a:extLst>
          </p:cNvPr>
          <p:cNvSpPr/>
          <p:nvPr/>
        </p:nvSpPr>
        <p:spPr>
          <a:xfrm>
            <a:off x="7008959" y="3046286"/>
            <a:ext cx="16337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Helvetica" pitchFamily="2" charset="0"/>
              </a:rPr>
              <a:t>SCTP(Data Channel)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A182A77-F870-EF41-B2C6-DC1485A078D7}"/>
              </a:ext>
            </a:extLst>
          </p:cNvPr>
          <p:cNvSpPr/>
          <p:nvPr/>
        </p:nvSpPr>
        <p:spPr>
          <a:xfrm>
            <a:off x="6558326" y="2319126"/>
            <a:ext cx="15526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Helvetica" pitchFamily="2" charset="0"/>
              </a:rPr>
              <a:t>SRTP(Video, Audio)</a:t>
            </a:r>
            <a:endParaRPr lang="en-US" altLang="ko-KR" sz="1200" dirty="0">
              <a:effectLst/>
              <a:latin typeface="Helvetica" pitchFamily="2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3397AE-5122-F147-AE7B-3D9E643CB8D2}"/>
              </a:ext>
            </a:extLst>
          </p:cNvPr>
          <p:cNvSpPr/>
          <p:nvPr/>
        </p:nvSpPr>
        <p:spPr>
          <a:xfrm>
            <a:off x="1729620" y="5880835"/>
            <a:ext cx="13278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454545"/>
                </a:solidFill>
                <a:latin typeface="Helvetica" pitchFamily="2" charset="0"/>
              </a:rPr>
              <a:t>for</a:t>
            </a:r>
            <a:r>
              <a:rPr lang="ko-KR" altLang="en-US" sz="1200" dirty="0">
                <a:solidFill>
                  <a:srgbClr val="454545"/>
                </a:solidFill>
                <a:latin typeface="Helvetica" pitchFamily="2" charset="0"/>
              </a:rPr>
              <a:t> </a:t>
            </a:r>
            <a:r>
              <a:rPr lang="en-US" altLang="ko-KR" sz="1200" dirty="0">
                <a:solidFill>
                  <a:srgbClr val="454545"/>
                </a:solidFill>
                <a:latin typeface="Helvetica" pitchFamily="2" charset="0"/>
              </a:rPr>
              <a:t>NAT traversal</a:t>
            </a:r>
            <a:endParaRPr lang="en-US" altLang="ko-KR" sz="1200" dirty="0">
              <a:solidFill>
                <a:srgbClr val="454545"/>
              </a:solidFill>
              <a:effectLst/>
              <a:latin typeface="Helvetica" pitchFamily="2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685D8D6-4D75-1D40-8A5B-5F7C26380311}"/>
              </a:ext>
            </a:extLst>
          </p:cNvPr>
          <p:cNvSpPr/>
          <p:nvPr/>
        </p:nvSpPr>
        <p:spPr>
          <a:xfrm>
            <a:off x="6900083" y="3923421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Helvetica" pitchFamily="2" charset="0"/>
              </a:rPr>
              <a:t>Based UDP</a:t>
            </a:r>
            <a:endParaRPr lang="en-US" altLang="ko-KR" sz="1200" dirty="0">
              <a:effectLst/>
              <a:latin typeface="Helvetica" pitchFamily="2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1333E8B-6A2E-5E4B-8173-DAB401F4D330}"/>
              </a:ext>
            </a:extLst>
          </p:cNvPr>
          <p:cNvSpPr/>
          <p:nvPr/>
        </p:nvSpPr>
        <p:spPr>
          <a:xfrm>
            <a:off x="6495819" y="4593193"/>
            <a:ext cx="1366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Helvetica" pitchFamily="2" charset="0"/>
              </a:rPr>
              <a:t>Hybrid TCP, UDP</a:t>
            </a:r>
            <a:endParaRPr lang="en-US" altLang="ko-KR" sz="12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947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Franklin Gothic Demi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</a:pPr>
            <a:r>
              <a:rPr lang="en-US" sz="1200" b="0" spc="300" dirty="0">
                <a:solidFill>
                  <a:srgbClr val="464D61"/>
                </a:solidFill>
                <a:latin typeface="PT Sans"/>
                <a:cs typeface="PT Sans"/>
              </a:rPr>
              <a:t>HOW</a:t>
            </a:r>
          </a:p>
          <a:p>
            <a:pPr algn="l">
              <a:lnSpc>
                <a:spcPts val="3600"/>
              </a:lnSpc>
            </a:pPr>
            <a:r>
              <a:rPr lang="ko-KR" altLang="en-US" sz="32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전체 시나리오</a:t>
            </a:r>
            <a:endParaRPr lang="en-JM" sz="3200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57494"/>
            <a:ext cx="2133600" cy="365125"/>
          </a:xfrm>
        </p:spPr>
        <p:txBody>
          <a:bodyPr/>
          <a:lstStyle/>
          <a:p>
            <a:fld id="{8BA6482E-F363-B343-ABCE-D1D2D29F80BC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7"/>
          <p:cNvSpPr/>
          <p:nvPr/>
        </p:nvSpPr>
        <p:spPr>
          <a:xfrm>
            <a:off x="620974" y="1764464"/>
            <a:ext cx="85230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사용자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강사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학습자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는 해당 웹사이트에 접속한다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2.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사용자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강사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학습자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) 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는 </a:t>
            </a:r>
            <a:r>
              <a:rPr lang="ko-KR" altLang="en-US" b="1" u="sng" dirty="0">
                <a:latin typeface="Nanum Gothic" charset="-127"/>
                <a:ea typeface="Nanum Gothic" charset="-127"/>
                <a:cs typeface="Nanum Gothic" charset="-127"/>
              </a:rPr>
              <a:t>회원가입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을 한다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 </a:t>
            </a:r>
            <a:endParaRPr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3.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사용자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강사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학습자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) 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는 </a:t>
            </a:r>
            <a:r>
              <a:rPr lang="ko-KR" altLang="en-US" b="1" u="sng" dirty="0">
                <a:latin typeface="Nanum Gothic" charset="-127"/>
                <a:ea typeface="Nanum Gothic" charset="-127"/>
                <a:cs typeface="Nanum Gothic" charset="-127"/>
              </a:rPr>
              <a:t>로그인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을 한다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 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4.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시스템은 </a:t>
            </a:r>
            <a:r>
              <a:rPr lang="ko-KR" altLang="en-US" b="1" u="sng" dirty="0">
                <a:latin typeface="Nanum Gothic" charset="-127"/>
                <a:ea typeface="Nanum Gothic" charset="-127"/>
                <a:cs typeface="Nanum Gothic" charset="-127"/>
              </a:rPr>
              <a:t>강의실 목록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을 제공한다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5.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사용자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강사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는 </a:t>
            </a:r>
            <a:r>
              <a:rPr lang="ko-KR" altLang="en-US" b="1" u="sng" dirty="0">
                <a:latin typeface="Nanum Gothic" charset="-127"/>
                <a:ea typeface="Nanum Gothic" charset="-127"/>
                <a:cs typeface="Nanum Gothic" charset="-127"/>
              </a:rPr>
              <a:t>강의실을 생성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한다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6.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사용자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학습자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는 </a:t>
            </a:r>
            <a:r>
              <a:rPr lang="ko-KR" altLang="en-US" b="1" u="sng" dirty="0">
                <a:latin typeface="Nanum Gothic" charset="-127"/>
                <a:ea typeface="Nanum Gothic" charset="-127"/>
                <a:cs typeface="Nanum Gothic" charset="-127"/>
              </a:rPr>
              <a:t>강의실에 입장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한다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7.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사용자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강사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는 비디오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오디오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스크린쉐어링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채팅을 통해서 강의를 진행한다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JM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3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Franklin Gothic Demi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</a:pPr>
            <a:r>
              <a:rPr lang="en-US" sz="1200" b="0" spc="300" dirty="0">
                <a:solidFill>
                  <a:srgbClr val="464D61"/>
                </a:solidFill>
                <a:latin typeface="PT Sans"/>
                <a:cs typeface="PT Sans"/>
              </a:rPr>
              <a:t>HOW</a:t>
            </a:r>
          </a:p>
          <a:p>
            <a:pPr algn="l">
              <a:lnSpc>
                <a:spcPts val="3600"/>
              </a:lnSpc>
            </a:pPr>
            <a:r>
              <a:rPr lang="ko-KR" altLang="en-US" sz="32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전체 시나리오</a:t>
            </a:r>
            <a:endParaRPr lang="en-JM" sz="3200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57494"/>
            <a:ext cx="2133600" cy="365125"/>
          </a:xfrm>
        </p:spPr>
        <p:txBody>
          <a:bodyPr/>
          <a:lstStyle/>
          <a:p>
            <a:fld id="{8BA6482E-F363-B343-ABCE-D1D2D29F80B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D19BC5-304A-654C-B758-9ADE6771AF08}"/>
              </a:ext>
            </a:extLst>
          </p:cNvPr>
          <p:cNvGrpSpPr/>
          <p:nvPr/>
        </p:nvGrpSpPr>
        <p:grpSpPr>
          <a:xfrm>
            <a:off x="950587" y="2100456"/>
            <a:ext cx="3953714" cy="1216043"/>
            <a:chOff x="1468865" y="362386"/>
            <a:chExt cx="3953714" cy="1216043"/>
          </a:xfrm>
        </p:grpSpPr>
        <p:sp>
          <p:nvSpPr>
            <p:cNvPr id="7" name="모서리가 둥근 직사각형 30">
              <a:extLst>
                <a:ext uri="{FF2B5EF4-FFF2-40B4-BE49-F238E27FC236}">
                  <a16:creationId xmlns:a16="http://schemas.microsoft.com/office/drawing/2014/main" id="{F0702F8D-7DC9-B34E-A9B8-F8A625EEF39D}"/>
                </a:ext>
              </a:extLst>
            </p:cNvPr>
            <p:cNvSpPr/>
            <p:nvPr/>
          </p:nvSpPr>
          <p:spPr>
            <a:xfrm>
              <a:off x="1468865" y="442051"/>
              <a:ext cx="1107971" cy="11249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altLang="ko-KR" b="1" dirty="0">
                  <a:solidFill>
                    <a:schemeClr val="tx1"/>
                  </a:solidFill>
                  <a:effectLst/>
                  <a:latin typeface="Nanum Gothic" charset="-127"/>
                  <a:ea typeface="Nanum Gothic" charset="-127"/>
                  <a:cs typeface="Nanum Gothic" charset="-127"/>
                </a:rPr>
                <a:t>Web</a:t>
              </a:r>
            </a:p>
            <a:p>
              <a:pPr algn="ctr" latinLnBrk="1">
                <a:spcAft>
                  <a:spcPts val="0"/>
                </a:spcAft>
              </a:pPr>
              <a:r>
                <a:rPr lang="en-US" altLang="ko-KR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Server</a:t>
              </a:r>
              <a:endParaRPr lang="ko-KR" b="1" dirty="0">
                <a:solidFill>
                  <a:schemeClr val="tx1"/>
                </a:solidFill>
                <a:effectLst/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D3378A7-AE8D-A743-AD82-A1E4F5B10999}"/>
                </a:ext>
              </a:extLst>
            </p:cNvPr>
            <p:cNvGrpSpPr/>
            <p:nvPr/>
          </p:nvGrpSpPr>
          <p:grpSpPr>
            <a:xfrm>
              <a:off x="4138635" y="446954"/>
              <a:ext cx="1283944" cy="1131475"/>
              <a:chOff x="4448817" y="326995"/>
              <a:chExt cx="1283944" cy="113147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D332A34-4221-FE41-88C9-38097C4B2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8817" y="611759"/>
                <a:ext cx="522482" cy="53036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C6B5E29-8964-444E-9E67-39EF1C3A0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7769" y="326995"/>
                <a:ext cx="564992" cy="54994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7B49B0C-E1FF-A94A-B9BD-5BE0F1C41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5167769" y="1030802"/>
                <a:ext cx="519513" cy="427668"/>
              </a:xfrm>
              <a:prstGeom prst="rect">
                <a:avLst/>
              </a:prstGeom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A723BBBB-B34F-9642-91BB-C450DA446877}"/>
                </a:ext>
              </a:extLst>
            </p:cNvPr>
            <p:cNvCxnSpPr/>
            <p:nvPr/>
          </p:nvCxnSpPr>
          <p:spPr>
            <a:xfrm flipH="1">
              <a:off x="2731625" y="731718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537C553-E1DA-4C4D-96FE-DF32DBC5BFF8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1262082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텍스트상자 10">
              <a:extLst>
                <a:ext uri="{FF2B5EF4-FFF2-40B4-BE49-F238E27FC236}">
                  <a16:creationId xmlns:a16="http://schemas.microsoft.com/office/drawing/2014/main" id="{144DB8CC-BE7C-1347-A0D8-92553CA25ADC}"/>
                </a:ext>
              </a:extLst>
            </p:cNvPr>
            <p:cNvSpPr txBox="1"/>
            <p:nvPr/>
          </p:nvSpPr>
          <p:spPr>
            <a:xfrm>
              <a:off x="3117572" y="362386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GET</a:t>
              </a:r>
              <a:endParaRPr kumimoji="1" lang="ko-KR" altLang="en-US" dirty="0"/>
            </a:p>
          </p:txBody>
        </p:sp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500F79B9-5309-C449-947B-0AAA0C568BA1}"/>
                </a:ext>
              </a:extLst>
            </p:cNvPr>
            <p:cNvSpPr txBox="1"/>
            <p:nvPr/>
          </p:nvSpPr>
          <p:spPr>
            <a:xfrm>
              <a:off x="2862389" y="915128"/>
              <a:ext cx="1106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Calibri" panose="020F0502020204030204" pitchFamily="34" charset="0"/>
                  <a:ea typeface="Nanum Gothic" panose="020D0604000000000000" pitchFamily="34" charset="-127"/>
                  <a:cs typeface="Calibri" panose="020F0502020204030204" pitchFamily="34" charset="0"/>
                </a:rPr>
                <a:t>Web App</a:t>
              </a:r>
              <a:endParaRPr kumimoji="1" lang="ko-KR" altLang="en-US" dirty="0">
                <a:latin typeface="Calibri" panose="020F0502020204030204" pitchFamily="34" charset="0"/>
                <a:ea typeface="Nanum Gothic" panose="020D0604000000000000" pitchFamily="34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" name="텍스트상자 1">
            <a:extLst>
              <a:ext uri="{FF2B5EF4-FFF2-40B4-BE49-F238E27FC236}">
                <a16:creationId xmlns:a16="http://schemas.microsoft.com/office/drawing/2014/main" id="{6C5B6370-B6A5-2B4C-B13D-DECF3273D86B}"/>
              </a:ext>
            </a:extLst>
          </p:cNvPr>
          <p:cNvSpPr txBox="1"/>
          <p:nvPr/>
        </p:nvSpPr>
        <p:spPr>
          <a:xfrm>
            <a:off x="615603" y="1646217"/>
            <a:ext cx="165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웹사이트 접속</a:t>
            </a:r>
          </a:p>
        </p:txBody>
      </p:sp>
      <p:sp>
        <p:nvSpPr>
          <p:cNvPr id="27" name="텍스트상자 26">
            <a:extLst>
              <a:ext uri="{FF2B5EF4-FFF2-40B4-BE49-F238E27FC236}">
                <a16:creationId xmlns:a16="http://schemas.microsoft.com/office/drawing/2014/main" id="{8F37BF39-CD2D-DE46-9183-DEA8745E0CC2}"/>
              </a:ext>
            </a:extLst>
          </p:cNvPr>
          <p:cNvSpPr txBox="1"/>
          <p:nvPr/>
        </p:nvSpPr>
        <p:spPr>
          <a:xfrm>
            <a:off x="615604" y="3582083"/>
            <a:ext cx="165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회원정보 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8909A8-FEDE-DE45-A034-D8EB0888E8EC}"/>
              </a:ext>
            </a:extLst>
          </p:cNvPr>
          <p:cNvGrpSpPr/>
          <p:nvPr/>
        </p:nvGrpSpPr>
        <p:grpSpPr>
          <a:xfrm>
            <a:off x="950588" y="4183527"/>
            <a:ext cx="5145526" cy="927972"/>
            <a:chOff x="-105015" y="4178965"/>
            <a:chExt cx="6540405" cy="1179532"/>
          </a:xfrm>
        </p:grpSpPr>
        <p:sp>
          <p:nvSpPr>
            <p:cNvPr id="19" name="모서리가 둥근 직사각형 30">
              <a:extLst>
                <a:ext uri="{FF2B5EF4-FFF2-40B4-BE49-F238E27FC236}">
                  <a16:creationId xmlns:a16="http://schemas.microsoft.com/office/drawing/2014/main" id="{AFA64825-0856-2B46-A7CB-EFA2A578AEEE}"/>
                </a:ext>
              </a:extLst>
            </p:cNvPr>
            <p:cNvSpPr/>
            <p:nvPr/>
          </p:nvSpPr>
          <p:spPr>
            <a:xfrm>
              <a:off x="2505390" y="4233396"/>
              <a:ext cx="1107971" cy="11249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effectLst/>
                  <a:latin typeface="Nanum Gothic" charset="-127"/>
                  <a:ea typeface="Nanum Gothic" charset="-127"/>
                  <a:cs typeface="Nanum Gothic" charset="-127"/>
                </a:rPr>
                <a:t>Web</a:t>
              </a:r>
              <a:endParaRPr lang="en-US" altLang="ko-KR" sz="14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effectLst/>
                  <a:latin typeface="Nanum Gothic" charset="-127"/>
                  <a:ea typeface="Nanum Gothic" charset="-127"/>
                  <a:cs typeface="Nanum Gothic" charset="-127"/>
                </a:rPr>
                <a:t>Socket</a:t>
              </a:r>
            </a:p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Server</a:t>
              </a:r>
              <a:endParaRPr lang="en-US" altLang="ko-KR" sz="1400" b="1" dirty="0">
                <a:solidFill>
                  <a:schemeClr val="tx1"/>
                </a:solidFill>
                <a:effectLst/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6D605B5-45AA-CC40-966D-57D65AF67758}"/>
                </a:ext>
              </a:extLst>
            </p:cNvPr>
            <p:cNvCxnSpPr/>
            <p:nvPr/>
          </p:nvCxnSpPr>
          <p:spPr>
            <a:xfrm flipH="1">
              <a:off x="3793227" y="4537530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32BC995-ABFD-2A48-8E5F-EF3336BB34DC}"/>
                </a:ext>
              </a:extLst>
            </p:cNvPr>
            <p:cNvCxnSpPr>
              <a:cxnSpLocks/>
            </p:cNvCxnSpPr>
            <p:nvPr/>
          </p:nvCxnSpPr>
          <p:spPr>
            <a:xfrm>
              <a:off x="3804802" y="5067894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텍스트상자 21">
              <a:extLst>
                <a:ext uri="{FF2B5EF4-FFF2-40B4-BE49-F238E27FC236}">
                  <a16:creationId xmlns:a16="http://schemas.microsoft.com/office/drawing/2014/main" id="{FF61D725-3525-D342-B803-BDDB9B165C1C}"/>
                </a:ext>
              </a:extLst>
            </p:cNvPr>
            <p:cNvSpPr txBox="1"/>
            <p:nvPr/>
          </p:nvSpPr>
          <p:spPr>
            <a:xfrm>
              <a:off x="3871863" y="4178965"/>
              <a:ext cx="1091828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Send</a:t>
              </a:r>
              <a:endParaRPr kumimoji="1" lang="ko-KR" altLang="en-US" sz="1400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9F24146-A4D0-B543-8634-790067DA7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446" y="4508348"/>
              <a:ext cx="522482" cy="53036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3CE6B7C-6352-3549-93A9-CD1E78A0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0398" y="4223584"/>
              <a:ext cx="564992" cy="54994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5A8806C-F834-404E-B110-D29F893E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870398" y="4927391"/>
              <a:ext cx="519513" cy="427668"/>
            </a:xfrm>
            <a:prstGeom prst="rect">
              <a:avLst/>
            </a:prstGeom>
          </p:spPr>
        </p:pic>
        <p:sp>
          <p:nvSpPr>
            <p:cNvPr id="26" name="텍스트상자 25">
              <a:extLst>
                <a:ext uri="{FF2B5EF4-FFF2-40B4-BE49-F238E27FC236}">
                  <a16:creationId xmlns:a16="http://schemas.microsoft.com/office/drawing/2014/main" id="{9DB07D98-980A-EB4A-A5BC-27E32C0C3EDA}"/>
                </a:ext>
              </a:extLst>
            </p:cNvPr>
            <p:cNvSpPr txBox="1"/>
            <p:nvPr/>
          </p:nvSpPr>
          <p:spPr>
            <a:xfrm>
              <a:off x="3871863" y="4698562"/>
              <a:ext cx="1083114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Send</a:t>
              </a:r>
              <a:endParaRPr kumimoji="1" lang="ko-KR" altLang="en-US" sz="1400" dirty="0"/>
            </a:p>
          </p:txBody>
        </p:sp>
        <p:sp>
          <p:nvSpPr>
            <p:cNvPr id="28" name="Can 32">
              <a:extLst>
                <a:ext uri="{FF2B5EF4-FFF2-40B4-BE49-F238E27FC236}">
                  <a16:creationId xmlns:a16="http://schemas.microsoft.com/office/drawing/2014/main" id="{486E89C2-8696-FE41-8F6D-0338FDF60556}"/>
                </a:ext>
              </a:extLst>
            </p:cNvPr>
            <p:cNvSpPr/>
            <p:nvPr/>
          </p:nvSpPr>
          <p:spPr>
            <a:xfrm>
              <a:off x="-105015" y="4233396"/>
              <a:ext cx="1083204" cy="1125101"/>
            </a:xfrm>
            <a:prstGeom prst="can">
              <a:avLst>
                <a:gd name="adj" fmla="val 18773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Calibri" panose="020F0502020204030204" pitchFamily="34" charset="0"/>
                </a:rPr>
                <a:t>Data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Calibri" panose="020F0502020204030204" pitchFamily="34" charset="0"/>
                </a:rPr>
                <a:t>Base</a:t>
              </a:r>
              <a:endParaRPr lang="en-US" altLang="ko-KR" sz="10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0C8F19B-9148-4F41-A1A1-B5E39FE0418B}"/>
                </a:ext>
              </a:extLst>
            </p:cNvPr>
            <p:cNvCxnSpPr/>
            <p:nvPr/>
          </p:nvCxnSpPr>
          <p:spPr>
            <a:xfrm flipH="1">
              <a:off x="1085468" y="4541071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09E61A0-131E-8241-AF51-03ABC820A246}"/>
                </a:ext>
              </a:extLst>
            </p:cNvPr>
            <p:cNvCxnSpPr>
              <a:cxnSpLocks/>
            </p:cNvCxnSpPr>
            <p:nvPr/>
          </p:nvCxnSpPr>
          <p:spPr>
            <a:xfrm>
              <a:off x="1097043" y="5071435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텍스트상자 30">
              <a:extLst>
                <a:ext uri="{FF2B5EF4-FFF2-40B4-BE49-F238E27FC236}">
                  <a16:creationId xmlns:a16="http://schemas.microsoft.com/office/drawing/2014/main" id="{3BD9CDF5-46DE-8A4E-8D70-AA08610AAD00}"/>
                </a:ext>
              </a:extLst>
            </p:cNvPr>
            <p:cNvSpPr txBox="1"/>
            <p:nvPr/>
          </p:nvSpPr>
          <p:spPr>
            <a:xfrm>
              <a:off x="1164104" y="4182506"/>
              <a:ext cx="1091828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Query</a:t>
              </a:r>
              <a:endParaRPr kumimoji="1" lang="ko-KR" altLang="en-US" sz="1400" dirty="0"/>
            </a:p>
          </p:txBody>
        </p:sp>
        <p:sp>
          <p:nvSpPr>
            <p:cNvPr id="32" name="텍스트상자 31">
              <a:extLst>
                <a:ext uri="{FF2B5EF4-FFF2-40B4-BE49-F238E27FC236}">
                  <a16:creationId xmlns:a16="http://schemas.microsoft.com/office/drawing/2014/main" id="{A22BA973-68BD-2742-83AF-3F014ED867EC}"/>
                </a:ext>
              </a:extLst>
            </p:cNvPr>
            <p:cNvSpPr txBox="1"/>
            <p:nvPr/>
          </p:nvSpPr>
          <p:spPr>
            <a:xfrm>
              <a:off x="1164104" y="4702103"/>
              <a:ext cx="1083114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Result</a:t>
              </a:r>
              <a:endParaRPr kumimoji="1" lang="ko-KR" altLang="en-US" sz="14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68B4837-9D9E-7341-AF01-2BE1CD8B990F}"/>
              </a:ext>
            </a:extLst>
          </p:cNvPr>
          <p:cNvGrpSpPr/>
          <p:nvPr/>
        </p:nvGrpSpPr>
        <p:grpSpPr>
          <a:xfrm>
            <a:off x="950587" y="5321473"/>
            <a:ext cx="7216508" cy="812543"/>
            <a:chOff x="1577252" y="3701942"/>
            <a:chExt cx="7216508" cy="81254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7D563BF-04BB-8248-A9E9-2D85A4B10BF8}"/>
                </a:ext>
              </a:extLst>
            </p:cNvPr>
            <p:cNvGrpSpPr/>
            <p:nvPr/>
          </p:nvGrpSpPr>
          <p:grpSpPr>
            <a:xfrm>
              <a:off x="1577252" y="3701942"/>
              <a:ext cx="6837696" cy="520788"/>
              <a:chOff x="1577252" y="3701942"/>
              <a:chExt cx="6837696" cy="520788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1D6B5BB3-D7A5-3C43-A1C6-12188472C685}"/>
                  </a:ext>
                </a:extLst>
              </p:cNvPr>
              <p:cNvGrpSpPr/>
              <p:nvPr/>
            </p:nvGrpSpPr>
            <p:grpSpPr>
              <a:xfrm>
                <a:off x="7640176" y="3704311"/>
                <a:ext cx="774770" cy="248194"/>
                <a:chOff x="748937" y="3566160"/>
                <a:chExt cx="774770" cy="248194"/>
              </a:xfrm>
            </p:grpSpPr>
            <p:sp>
              <p:nvSpPr>
                <p:cNvPr id="112" name="모서리가 둥근 직사각형 111">
                  <a:extLst>
                    <a:ext uri="{FF2B5EF4-FFF2-40B4-BE49-F238E27FC236}">
                      <a16:creationId xmlns:a16="http://schemas.microsoft.com/office/drawing/2014/main" id="{7FDF5D79-0569-EA47-9B9A-E9AD9F72B9F4}"/>
                    </a:ext>
                  </a:extLst>
                </p:cNvPr>
                <p:cNvSpPr/>
                <p:nvPr/>
              </p:nvSpPr>
              <p:spPr>
                <a:xfrm>
                  <a:off x="748937" y="3566160"/>
                  <a:ext cx="169817" cy="248194"/>
                </a:xfrm>
                <a:prstGeom prst="round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13" name="모서리가 둥근 직사각형 112">
                  <a:extLst>
                    <a:ext uri="{FF2B5EF4-FFF2-40B4-BE49-F238E27FC236}">
                      <a16:creationId xmlns:a16="http://schemas.microsoft.com/office/drawing/2014/main" id="{22D91097-D561-EE46-988D-281896D9D00E}"/>
                    </a:ext>
                  </a:extLst>
                </p:cNvPr>
                <p:cNvSpPr/>
                <p:nvPr/>
              </p:nvSpPr>
              <p:spPr>
                <a:xfrm>
                  <a:off x="950588" y="3566160"/>
                  <a:ext cx="169817" cy="248194"/>
                </a:xfrm>
                <a:prstGeom prst="round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14" name="모서리가 둥근 직사각형 113">
                  <a:extLst>
                    <a:ext uri="{FF2B5EF4-FFF2-40B4-BE49-F238E27FC236}">
                      <a16:creationId xmlns:a16="http://schemas.microsoft.com/office/drawing/2014/main" id="{05352426-C376-9242-A7CD-074A5E10F637}"/>
                    </a:ext>
                  </a:extLst>
                </p:cNvPr>
                <p:cNvSpPr/>
                <p:nvPr/>
              </p:nvSpPr>
              <p:spPr>
                <a:xfrm>
                  <a:off x="1152239" y="3566160"/>
                  <a:ext cx="169817" cy="248194"/>
                </a:xfrm>
                <a:prstGeom prst="round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15" name="모서리가 둥근 직사각형 114">
                  <a:extLst>
                    <a:ext uri="{FF2B5EF4-FFF2-40B4-BE49-F238E27FC236}">
                      <a16:creationId xmlns:a16="http://schemas.microsoft.com/office/drawing/2014/main" id="{27413250-EC7A-D243-8B65-0111863E494F}"/>
                    </a:ext>
                  </a:extLst>
                </p:cNvPr>
                <p:cNvSpPr/>
                <p:nvPr/>
              </p:nvSpPr>
              <p:spPr>
                <a:xfrm>
                  <a:off x="1353890" y="3566160"/>
                  <a:ext cx="169817" cy="248194"/>
                </a:xfrm>
                <a:prstGeom prst="round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EC3A4387-BA8C-3140-8751-A8A5698699D6}"/>
                  </a:ext>
                </a:extLst>
              </p:cNvPr>
              <p:cNvGrpSpPr/>
              <p:nvPr/>
            </p:nvGrpSpPr>
            <p:grpSpPr>
              <a:xfrm>
                <a:off x="1577252" y="3701942"/>
                <a:ext cx="1996046" cy="248194"/>
                <a:chOff x="748937" y="4030770"/>
                <a:chExt cx="1996046" cy="248194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EC5869DE-DF3A-7E49-86C2-2376A8BFE72E}"/>
                    </a:ext>
                  </a:extLst>
                </p:cNvPr>
                <p:cNvGrpSpPr/>
                <p:nvPr/>
              </p:nvGrpSpPr>
              <p:grpSpPr>
                <a:xfrm>
                  <a:off x="748937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108" name="모서리가 둥근 직사각형 107">
                    <a:extLst>
                      <a:ext uri="{FF2B5EF4-FFF2-40B4-BE49-F238E27FC236}">
                        <a16:creationId xmlns:a16="http://schemas.microsoft.com/office/drawing/2014/main" id="{29F9E4E8-2744-7F40-850B-5DC9C0332451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09" name="모서리가 둥근 직사각형 108">
                    <a:extLst>
                      <a:ext uri="{FF2B5EF4-FFF2-40B4-BE49-F238E27FC236}">
                        <a16:creationId xmlns:a16="http://schemas.microsoft.com/office/drawing/2014/main" id="{F555921A-112E-4943-BE8E-B601EEDD10DE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10" name="모서리가 둥근 직사각형 109">
                    <a:extLst>
                      <a:ext uri="{FF2B5EF4-FFF2-40B4-BE49-F238E27FC236}">
                        <a16:creationId xmlns:a16="http://schemas.microsoft.com/office/drawing/2014/main" id="{AB2D5B26-146D-4641-930A-2B31A05427BB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11" name="모서리가 둥근 직사각형 110">
                    <a:extLst>
                      <a:ext uri="{FF2B5EF4-FFF2-40B4-BE49-F238E27FC236}">
                        <a16:creationId xmlns:a16="http://schemas.microsoft.com/office/drawing/2014/main" id="{9358A8A3-6837-264C-8893-5A7DDC85C064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D6B3D4AE-97A8-7D46-B079-3DF1624A6FAE}"/>
                    </a:ext>
                  </a:extLst>
                </p:cNvPr>
                <p:cNvGrpSpPr/>
                <p:nvPr/>
              </p:nvGrpSpPr>
              <p:grpSpPr>
                <a:xfrm>
                  <a:off x="1970213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104" name="모서리가 둥근 직사각형 103">
                    <a:extLst>
                      <a:ext uri="{FF2B5EF4-FFF2-40B4-BE49-F238E27FC236}">
                        <a16:creationId xmlns:a16="http://schemas.microsoft.com/office/drawing/2014/main" id="{4E0467CF-8CA2-3E4A-8223-94F1DEF12E54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05" name="모서리가 둥근 직사각형 104">
                    <a:extLst>
                      <a:ext uri="{FF2B5EF4-FFF2-40B4-BE49-F238E27FC236}">
                        <a16:creationId xmlns:a16="http://schemas.microsoft.com/office/drawing/2014/main" id="{E589885B-19B7-3244-A968-DA1926209F5A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06" name="모서리가 둥근 직사각형 105">
                    <a:extLst>
                      <a:ext uri="{FF2B5EF4-FFF2-40B4-BE49-F238E27FC236}">
                        <a16:creationId xmlns:a16="http://schemas.microsoft.com/office/drawing/2014/main" id="{CE3C5D1C-8D91-F644-B100-3F2C9BB5E4BC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07" name="모서리가 둥근 직사각형 106">
                    <a:extLst>
                      <a:ext uri="{FF2B5EF4-FFF2-40B4-BE49-F238E27FC236}">
                        <a16:creationId xmlns:a16="http://schemas.microsoft.com/office/drawing/2014/main" id="{A1D2A426-4557-8647-AC13-93C1A9DC2228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4C764EAB-CA4F-7E4E-839A-7FC35FC1F90B}"/>
                    </a:ext>
                  </a:extLst>
                </p:cNvPr>
                <p:cNvGrpSpPr/>
                <p:nvPr/>
              </p:nvGrpSpPr>
              <p:grpSpPr>
                <a:xfrm>
                  <a:off x="1608185" y="4132007"/>
                  <a:ext cx="277549" cy="45719"/>
                  <a:chOff x="1596980" y="4154867"/>
                  <a:chExt cx="277549" cy="45719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D7BBD47A-0D3E-4643-91AD-09EDC36F5EB4}"/>
                      </a:ext>
                    </a:extLst>
                  </p:cNvPr>
                  <p:cNvSpPr/>
                  <p:nvPr/>
                </p:nvSpPr>
                <p:spPr>
                  <a:xfrm>
                    <a:off x="159698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02" name="타원 101">
                    <a:extLst>
                      <a:ext uri="{FF2B5EF4-FFF2-40B4-BE49-F238E27FC236}">
                        <a16:creationId xmlns:a16="http://schemas.microsoft.com/office/drawing/2014/main" id="{BEE85C0F-14E4-E047-A6E9-ED713F407CE4}"/>
                      </a:ext>
                    </a:extLst>
                  </p:cNvPr>
                  <p:cNvSpPr/>
                  <p:nvPr/>
                </p:nvSpPr>
                <p:spPr>
                  <a:xfrm>
                    <a:off x="1715972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03" name="타원 102">
                    <a:extLst>
                      <a:ext uri="{FF2B5EF4-FFF2-40B4-BE49-F238E27FC236}">
                        <a16:creationId xmlns:a16="http://schemas.microsoft.com/office/drawing/2014/main" id="{51895899-31F3-8641-8FD0-D64CC3FAEE53}"/>
                      </a:ext>
                    </a:extLst>
                  </p:cNvPr>
                  <p:cNvSpPr/>
                  <p:nvPr/>
                </p:nvSpPr>
                <p:spPr>
                  <a:xfrm>
                    <a:off x="182881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73BA3040-2243-2F4A-BE7E-C505A987622D}"/>
                  </a:ext>
                </a:extLst>
              </p:cNvPr>
              <p:cNvGrpSpPr/>
              <p:nvPr/>
            </p:nvGrpSpPr>
            <p:grpSpPr>
              <a:xfrm>
                <a:off x="3594774" y="3701942"/>
                <a:ext cx="1996046" cy="248194"/>
                <a:chOff x="748937" y="4030770"/>
                <a:chExt cx="1996046" cy="248194"/>
              </a:xfrm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3151F0A7-A9E1-304A-B7E3-7283B8258425}"/>
                    </a:ext>
                  </a:extLst>
                </p:cNvPr>
                <p:cNvGrpSpPr/>
                <p:nvPr/>
              </p:nvGrpSpPr>
              <p:grpSpPr>
                <a:xfrm>
                  <a:off x="748937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94" name="모서리가 둥근 직사각형 93">
                    <a:extLst>
                      <a:ext uri="{FF2B5EF4-FFF2-40B4-BE49-F238E27FC236}">
                        <a16:creationId xmlns:a16="http://schemas.microsoft.com/office/drawing/2014/main" id="{B4D97338-2926-354F-8A7D-CC1262361F6C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95" name="모서리가 둥근 직사각형 94">
                    <a:extLst>
                      <a:ext uri="{FF2B5EF4-FFF2-40B4-BE49-F238E27FC236}">
                        <a16:creationId xmlns:a16="http://schemas.microsoft.com/office/drawing/2014/main" id="{88293389-18C9-354F-A975-B53F316EBDA2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96" name="모서리가 둥근 직사각형 95">
                    <a:extLst>
                      <a:ext uri="{FF2B5EF4-FFF2-40B4-BE49-F238E27FC236}">
                        <a16:creationId xmlns:a16="http://schemas.microsoft.com/office/drawing/2014/main" id="{5880A95B-EC00-1543-B750-9A7F0B402F9D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97" name="모서리가 둥근 직사각형 96">
                    <a:extLst>
                      <a:ext uri="{FF2B5EF4-FFF2-40B4-BE49-F238E27FC236}">
                        <a16:creationId xmlns:a16="http://schemas.microsoft.com/office/drawing/2014/main" id="{CE3AAB33-829D-5E44-8687-DAFB6A391983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580613A6-17B1-1A46-8E3F-752DA3DA629A}"/>
                    </a:ext>
                  </a:extLst>
                </p:cNvPr>
                <p:cNvGrpSpPr/>
                <p:nvPr/>
              </p:nvGrpSpPr>
              <p:grpSpPr>
                <a:xfrm>
                  <a:off x="1970213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90" name="모서리가 둥근 직사각형 89">
                    <a:extLst>
                      <a:ext uri="{FF2B5EF4-FFF2-40B4-BE49-F238E27FC236}">
                        <a16:creationId xmlns:a16="http://schemas.microsoft.com/office/drawing/2014/main" id="{0C030D33-371B-0748-A6BC-B59C1B3976DE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91" name="모서리가 둥근 직사각형 90">
                    <a:extLst>
                      <a:ext uri="{FF2B5EF4-FFF2-40B4-BE49-F238E27FC236}">
                        <a16:creationId xmlns:a16="http://schemas.microsoft.com/office/drawing/2014/main" id="{5A20F97C-B411-E746-9AB3-3E306113404D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92" name="모서리가 둥근 직사각형 91">
                    <a:extLst>
                      <a:ext uri="{FF2B5EF4-FFF2-40B4-BE49-F238E27FC236}">
                        <a16:creationId xmlns:a16="http://schemas.microsoft.com/office/drawing/2014/main" id="{2FD1A046-36ED-AE46-A733-E8F8C65FBEA1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93" name="모서리가 둥근 직사각형 92">
                    <a:extLst>
                      <a:ext uri="{FF2B5EF4-FFF2-40B4-BE49-F238E27FC236}">
                        <a16:creationId xmlns:a16="http://schemas.microsoft.com/office/drawing/2014/main" id="{ADCD8636-DFA9-BA47-963F-C8883CB3A7ED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AFACCAA8-6C05-754D-9A6B-8FA1EADB0909}"/>
                    </a:ext>
                  </a:extLst>
                </p:cNvPr>
                <p:cNvGrpSpPr/>
                <p:nvPr/>
              </p:nvGrpSpPr>
              <p:grpSpPr>
                <a:xfrm>
                  <a:off x="1608185" y="4132007"/>
                  <a:ext cx="277549" cy="45719"/>
                  <a:chOff x="1596980" y="4154867"/>
                  <a:chExt cx="277549" cy="45719"/>
                </a:xfrm>
              </p:grpSpPr>
              <p:sp>
                <p:nvSpPr>
                  <p:cNvPr id="87" name="타원 86">
                    <a:extLst>
                      <a:ext uri="{FF2B5EF4-FFF2-40B4-BE49-F238E27FC236}">
                        <a16:creationId xmlns:a16="http://schemas.microsoft.com/office/drawing/2014/main" id="{FD545877-0119-1945-B15E-A17DB705A0EF}"/>
                      </a:ext>
                    </a:extLst>
                  </p:cNvPr>
                  <p:cNvSpPr/>
                  <p:nvPr/>
                </p:nvSpPr>
                <p:spPr>
                  <a:xfrm>
                    <a:off x="159698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88" name="타원 87">
                    <a:extLst>
                      <a:ext uri="{FF2B5EF4-FFF2-40B4-BE49-F238E27FC236}">
                        <a16:creationId xmlns:a16="http://schemas.microsoft.com/office/drawing/2014/main" id="{1245610D-BE33-6741-AE3D-0B65160EA2C1}"/>
                      </a:ext>
                    </a:extLst>
                  </p:cNvPr>
                  <p:cNvSpPr/>
                  <p:nvPr/>
                </p:nvSpPr>
                <p:spPr>
                  <a:xfrm>
                    <a:off x="1715972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89" name="타원 88">
                    <a:extLst>
                      <a:ext uri="{FF2B5EF4-FFF2-40B4-BE49-F238E27FC236}">
                        <a16:creationId xmlns:a16="http://schemas.microsoft.com/office/drawing/2014/main" id="{0C6BBDEB-C1FC-2B4E-A2F1-D2024FD6D954}"/>
                      </a:ext>
                    </a:extLst>
                  </p:cNvPr>
                  <p:cNvSpPr/>
                  <p:nvPr/>
                </p:nvSpPr>
                <p:spPr>
                  <a:xfrm>
                    <a:off x="182881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3B922BA-5984-D742-A809-58D5FD30802D}"/>
                  </a:ext>
                </a:extLst>
              </p:cNvPr>
              <p:cNvGrpSpPr/>
              <p:nvPr/>
            </p:nvGrpSpPr>
            <p:grpSpPr>
              <a:xfrm>
                <a:off x="5612296" y="3704311"/>
                <a:ext cx="1996046" cy="248194"/>
                <a:chOff x="748937" y="4030770"/>
                <a:chExt cx="1996046" cy="248194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5ED34D60-8A6C-FC49-A6D4-120F20E42102}"/>
                    </a:ext>
                  </a:extLst>
                </p:cNvPr>
                <p:cNvGrpSpPr/>
                <p:nvPr/>
              </p:nvGrpSpPr>
              <p:grpSpPr>
                <a:xfrm>
                  <a:off x="748937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80" name="모서리가 둥근 직사각형 79">
                    <a:extLst>
                      <a:ext uri="{FF2B5EF4-FFF2-40B4-BE49-F238E27FC236}">
                        <a16:creationId xmlns:a16="http://schemas.microsoft.com/office/drawing/2014/main" id="{9DB5BD53-4267-FF4C-A1F4-50E350784608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81" name="모서리가 둥근 직사각형 80">
                    <a:extLst>
                      <a:ext uri="{FF2B5EF4-FFF2-40B4-BE49-F238E27FC236}">
                        <a16:creationId xmlns:a16="http://schemas.microsoft.com/office/drawing/2014/main" id="{B548F2E9-B65A-DC43-8923-5C15C3A6FBF7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82" name="모서리가 둥근 직사각형 81">
                    <a:extLst>
                      <a:ext uri="{FF2B5EF4-FFF2-40B4-BE49-F238E27FC236}">
                        <a16:creationId xmlns:a16="http://schemas.microsoft.com/office/drawing/2014/main" id="{AB44CFD2-165B-894C-9A47-691C4E524D92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83" name="모서리가 둥근 직사각형 82">
                    <a:extLst>
                      <a:ext uri="{FF2B5EF4-FFF2-40B4-BE49-F238E27FC236}">
                        <a16:creationId xmlns:a16="http://schemas.microsoft.com/office/drawing/2014/main" id="{A3BFFD0A-D175-9D42-BAE3-551CF7FE5383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5D3A3533-DCE6-B943-A1BD-110E24514705}"/>
                    </a:ext>
                  </a:extLst>
                </p:cNvPr>
                <p:cNvGrpSpPr/>
                <p:nvPr/>
              </p:nvGrpSpPr>
              <p:grpSpPr>
                <a:xfrm>
                  <a:off x="1970213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76" name="모서리가 둥근 직사각형 75">
                    <a:extLst>
                      <a:ext uri="{FF2B5EF4-FFF2-40B4-BE49-F238E27FC236}">
                        <a16:creationId xmlns:a16="http://schemas.microsoft.com/office/drawing/2014/main" id="{E83C6B94-073A-5B4C-AE1B-60E12783C9CB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77" name="모서리가 둥근 직사각형 76">
                    <a:extLst>
                      <a:ext uri="{FF2B5EF4-FFF2-40B4-BE49-F238E27FC236}">
                        <a16:creationId xmlns:a16="http://schemas.microsoft.com/office/drawing/2014/main" id="{D022A8B5-3369-B54D-B80C-9B635DE56F03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78" name="모서리가 둥근 직사각형 77">
                    <a:extLst>
                      <a:ext uri="{FF2B5EF4-FFF2-40B4-BE49-F238E27FC236}">
                        <a16:creationId xmlns:a16="http://schemas.microsoft.com/office/drawing/2014/main" id="{1AACDB41-C4A5-E240-8411-E73EBE8E3B54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79" name="모서리가 둥근 직사각형 78">
                    <a:extLst>
                      <a:ext uri="{FF2B5EF4-FFF2-40B4-BE49-F238E27FC236}">
                        <a16:creationId xmlns:a16="http://schemas.microsoft.com/office/drawing/2014/main" id="{5D46D974-6D86-174F-9AE7-8B2750AFC1B3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00B05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DA2423CF-2397-8C43-A110-FB18C241EB41}"/>
                    </a:ext>
                  </a:extLst>
                </p:cNvPr>
                <p:cNvGrpSpPr/>
                <p:nvPr/>
              </p:nvGrpSpPr>
              <p:grpSpPr>
                <a:xfrm>
                  <a:off x="1608185" y="4132007"/>
                  <a:ext cx="277549" cy="45719"/>
                  <a:chOff x="1596980" y="4154867"/>
                  <a:chExt cx="277549" cy="45719"/>
                </a:xfrm>
              </p:grpSpPr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769F597B-23CF-994A-8980-C855BFD8CEC7}"/>
                      </a:ext>
                    </a:extLst>
                  </p:cNvPr>
                  <p:cNvSpPr/>
                  <p:nvPr/>
                </p:nvSpPr>
                <p:spPr>
                  <a:xfrm>
                    <a:off x="159698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74" name="타원 73">
                    <a:extLst>
                      <a:ext uri="{FF2B5EF4-FFF2-40B4-BE49-F238E27FC236}">
                        <a16:creationId xmlns:a16="http://schemas.microsoft.com/office/drawing/2014/main" id="{6D1D6E37-77A3-C045-A128-4DDB2643FAF1}"/>
                      </a:ext>
                    </a:extLst>
                  </p:cNvPr>
                  <p:cNvSpPr/>
                  <p:nvPr/>
                </p:nvSpPr>
                <p:spPr>
                  <a:xfrm>
                    <a:off x="1715972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75" name="타원 74">
                    <a:extLst>
                      <a:ext uri="{FF2B5EF4-FFF2-40B4-BE49-F238E27FC236}">
                        <a16:creationId xmlns:a16="http://schemas.microsoft.com/office/drawing/2014/main" id="{A129D7E1-DDF4-AD4D-A65A-ACFEA23F357B}"/>
                      </a:ext>
                    </a:extLst>
                  </p:cNvPr>
                  <p:cNvSpPr/>
                  <p:nvPr/>
                </p:nvSpPr>
                <p:spPr>
                  <a:xfrm>
                    <a:off x="182881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sp>
            <p:nvSpPr>
              <p:cNvPr id="66" name="왼쪽 중괄호[L] 65">
                <a:extLst>
                  <a:ext uri="{FF2B5EF4-FFF2-40B4-BE49-F238E27FC236}">
                    <a16:creationId xmlns:a16="http://schemas.microsoft.com/office/drawing/2014/main" id="{EC7C18B9-DB07-284B-B35F-A389C8FFB8F1}"/>
                  </a:ext>
                </a:extLst>
              </p:cNvPr>
              <p:cNvSpPr/>
              <p:nvPr/>
            </p:nvSpPr>
            <p:spPr>
              <a:xfrm rot="16200000">
                <a:off x="2458216" y="3107646"/>
                <a:ext cx="234122" cy="1996046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7" name="왼쪽 중괄호[L] 66">
                <a:extLst>
                  <a:ext uri="{FF2B5EF4-FFF2-40B4-BE49-F238E27FC236}">
                    <a16:creationId xmlns:a16="http://schemas.microsoft.com/office/drawing/2014/main" id="{07A16AAD-B837-1E4D-BCBB-7C5F679256F0}"/>
                  </a:ext>
                </a:extLst>
              </p:cNvPr>
              <p:cNvSpPr/>
              <p:nvPr/>
            </p:nvSpPr>
            <p:spPr>
              <a:xfrm rot="16200000">
                <a:off x="4501672" y="3107646"/>
                <a:ext cx="234122" cy="1996046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8" name="왼쪽 중괄호[L] 67">
                <a:extLst>
                  <a:ext uri="{FF2B5EF4-FFF2-40B4-BE49-F238E27FC236}">
                    <a16:creationId xmlns:a16="http://schemas.microsoft.com/office/drawing/2014/main" id="{C0D96C63-D80A-4046-A242-E11AA31FC7B3}"/>
                  </a:ext>
                </a:extLst>
              </p:cNvPr>
              <p:cNvSpPr/>
              <p:nvPr/>
            </p:nvSpPr>
            <p:spPr>
              <a:xfrm rot="16200000">
                <a:off x="6525092" y="3107646"/>
                <a:ext cx="234122" cy="1996046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9" name="왼쪽 중괄호[L] 68">
                <a:extLst>
                  <a:ext uri="{FF2B5EF4-FFF2-40B4-BE49-F238E27FC236}">
                    <a16:creationId xmlns:a16="http://schemas.microsoft.com/office/drawing/2014/main" id="{CD7F9CE9-2EC4-3846-8B7F-F94052279EC2}"/>
                  </a:ext>
                </a:extLst>
              </p:cNvPr>
              <p:cNvSpPr/>
              <p:nvPr/>
            </p:nvSpPr>
            <p:spPr>
              <a:xfrm rot="16200000">
                <a:off x="7924189" y="3731970"/>
                <a:ext cx="234122" cy="747397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58" name="텍스트상자 57">
              <a:extLst>
                <a:ext uri="{FF2B5EF4-FFF2-40B4-BE49-F238E27FC236}">
                  <a16:creationId xmlns:a16="http://schemas.microsoft.com/office/drawing/2014/main" id="{C474384A-9B9B-1D44-BCAC-874D73E66DF9}"/>
                </a:ext>
              </a:extLst>
            </p:cNvPr>
            <p:cNvSpPr txBox="1"/>
            <p:nvPr/>
          </p:nvSpPr>
          <p:spPr>
            <a:xfrm>
              <a:off x="2029416" y="4221570"/>
              <a:ext cx="1236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MEM ID: 20byte</a:t>
              </a:r>
              <a:endParaRPr kumimoji="1" lang="ko-KR" altLang="en-US" sz="1200" dirty="0"/>
            </a:p>
          </p:txBody>
        </p:sp>
        <p:sp>
          <p:nvSpPr>
            <p:cNvPr id="59" name="텍스트상자 58">
              <a:extLst>
                <a:ext uri="{FF2B5EF4-FFF2-40B4-BE49-F238E27FC236}">
                  <a16:creationId xmlns:a16="http://schemas.microsoft.com/office/drawing/2014/main" id="{C200C466-EA0C-3C40-AE0E-6505D259FD1D}"/>
                </a:ext>
              </a:extLst>
            </p:cNvPr>
            <p:cNvSpPr txBox="1"/>
            <p:nvPr/>
          </p:nvSpPr>
          <p:spPr>
            <a:xfrm>
              <a:off x="4283545" y="4222729"/>
              <a:ext cx="10406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PWD : 20byte</a:t>
              </a:r>
              <a:endParaRPr kumimoji="1" lang="ko-KR" altLang="en-US" sz="1200" dirty="0"/>
            </a:p>
          </p:txBody>
        </p:sp>
        <p:sp>
          <p:nvSpPr>
            <p:cNvPr id="60" name="텍스트상자 59">
              <a:extLst>
                <a:ext uri="{FF2B5EF4-FFF2-40B4-BE49-F238E27FC236}">
                  <a16:creationId xmlns:a16="http://schemas.microsoft.com/office/drawing/2014/main" id="{B990C7B1-82C3-234F-AA2C-BC3A6335205F}"/>
                </a:ext>
              </a:extLst>
            </p:cNvPr>
            <p:cNvSpPr txBox="1"/>
            <p:nvPr/>
          </p:nvSpPr>
          <p:spPr>
            <a:xfrm>
              <a:off x="6073472" y="4237486"/>
              <a:ext cx="11255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NAME : 20byte</a:t>
              </a:r>
              <a:endParaRPr kumimoji="1" lang="ko-KR" altLang="en-US" sz="1200" dirty="0"/>
            </a:p>
          </p:txBody>
        </p:sp>
        <p:sp>
          <p:nvSpPr>
            <p:cNvPr id="61" name="텍스트상자 60">
              <a:extLst>
                <a:ext uri="{FF2B5EF4-FFF2-40B4-BE49-F238E27FC236}">
                  <a16:creationId xmlns:a16="http://schemas.microsoft.com/office/drawing/2014/main" id="{68407DE9-98DB-2643-B1C7-EFCD7F929897}"/>
                </a:ext>
              </a:extLst>
            </p:cNvPr>
            <p:cNvSpPr txBox="1"/>
            <p:nvPr/>
          </p:nvSpPr>
          <p:spPr>
            <a:xfrm>
              <a:off x="7463011" y="4207708"/>
              <a:ext cx="13307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/>
                <a:t>MEM TYPE : 4byte</a:t>
              </a:r>
              <a:endParaRPr kumimoji="1"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2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Franklin Gothic Demi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</a:pPr>
            <a:r>
              <a:rPr lang="en-US" sz="1200" b="0" spc="300" dirty="0">
                <a:solidFill>
                  <a:srgbClr val="464D61"/>
                </a:solidFill>
                <a:latin typeface="PT Sans"/>
                <a:cs typeface="PT Sans"/>
              </a:rPr>
              <a:t>HOW</a:t>
            </a:r>
          </a:p>
          <a:p>
            <a:pPr algn="l">
              <a:lnSpc>
                <a:spcPts val="3600"/>
              </a:lnSpc>
            </a:pPr>
            <a:r>
              <a:rPr lang="ko-KR" altLang="en-US" sz="32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전체 시나리오</a:t>
            </a:r>
            <a:endParaRPr lang="en-JM" sz="3200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57494"/>
            <a:ext cx="2133600" cy="365125"/>
          </a:xfrm>
        </p:spPr>
        <p:txBody>
          <a:bodyPr/>
          <a:lstStyle/>
          <a:p>
            <a:fld id="{8BA6482E-F363-B343-ABCE-D1D2D29F80BC}" type="slidenum">
              <a:rPr lang="en-US" smtClean="0"/>
              <a:t>15</a:t>
            </a:fld>
            <a:endParaRPr lang="en-US" dirty="0"/>
          </a:p>
        </p:txBody>
      </p:sp>
      <p:sp>
        <p:nvSpPr>
          <p:cNvPr id="65" name="텍스트상자 64">
            <a:extLst>
              <a:ext uri="{FF2B5EF4-FFF2-40B4-BE49-F238E27FC236}">
                <a16:creationId xmlns:a16="http://schemas.microsoft.com/office/drawing/2014/main" id="{62E325CC-E931-CC4E-86C6-0BCF89B35615}"/>
              </a:ext>
            </a:extLst>
          </p:cNvPr>
          <p:cNvSpPr txBox="1"/>
          <p:nvPr/>
        </p:nvSpPr>
        <p:spPr>
          <a:xfrm>
            <a:off x="615603" y="1522544"/>
            <a:ext cx="165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강의 정보 관리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0C8ACD9-4D86-4149-8DF6-4DABA97C3055}"/>
              </a:ext>
            </a:extLst>
          </p:cNvPr>
          <p:cNvGrpSpPr/>
          <p:nvPr/>
        </p:nvGrpSpPr>
        <p:grpSpPr>
          <a:xfrm>
            <a:off x="950588" y="1940177"/>
            <a:ext cx="5145526" cy="927972"/>
            <a:chOff x="-105015" y="4178965"/>
            <a:chExt cx="6540405" cy="1179532"/>
          </a:xfrm>
        </p:grpSpPr>
        <p:sp>
          <p:nvSpPr>
            <p:cNvPr id="83" name="모서리가 둥근 직사각형 30">
              <a:extLst>
                <a:ext uri="{FF2B5EF4-FFF2-40B4-BE49-F238E27FC236}">
                  <a16:creationId xmlns:a16="http://schemas.microsoft.com/office/drawing/2014/main" id="{8F71CD68-EF12-1D4A-8384-F1D7EE22EF4C}"/>
                </a:ext>
              </a:extLst>
            </p:cNvPr>
            <p:cNvSpPr/>
            <p:nvPr/>
          </p:nvSpPr>
          <p:spPr>
            <a:xfrm>
              <a:off x="2505390" y="4233396"/>
              <a:ext cx="1107971" cy="11249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effectLst/>
                  <a:latin typeface="Nanum Gothic" charset="-127"/>
                  <a:ea typeface="Nanum Gothic" charset="-127"/>
                  <a:cs typeface="Nanum Gothic" charset="-127"/>
                </a:rPr>
                <a:t>Web</a:t>
              </a:r>
              <a:endParaRPr lang="en-US" altLang="ko-KR" sz="14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effectLst/>
                  <a:latin typeface="Nanum Gothic" charset="-127"/>
                  <a:ea typeface="Nanum Gothic" charset="-127"/>
                  <a:cs typeface="Nanum Gothic" charset="-127"/>
                </a:rPr>
                <a:t>Socket</a:t>
              </a:r>
            </a:p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Server</a:t>
              </a:r>
              <a:endParaRPr lang="en-US" altLang="ko-KR" sz="1400" b="1" dirty="0">
                <a:solidFill>
                  <a:schemeClr val="tx1"/>
                </a:solidFill>
                <a:effectLst/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FD51E6F6-6126-B14F-92B9-440B2C9C0AC2}"/>
                </a:ext>
              </a:extLst>
            </p:cNvPr>
            <p:cNvCxnSpPr/>
            <p:nvPr/>
          </p:nvCxnSpPr>
          <p:spPr>
            <a:xfrm flipH="1">
              <a:off x="3793227" y="4537530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7ADD9B9-1482-284A-B491-92A8FD39203B}"/>
                </a:ext>
              </a:extLst>
            </p:cNvPr>
            <p:cNvCxnSpPr>
              <a:cxnSpLocks/>
            </p:cNvCxnSpPr>
            <p:nvPr/>
          </p:nvCxnSpPr>
          <p:spPr>
            <a:xfrm>
              <a:off x="3804802" y="5067894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텍스트상자 85">
              <a:extLst>
                <a:ext uri="{FF2B5EF4-FFF2-40B4-BE49-F238E27FC236}">
                  <a16:creationId xmlns:a16="http://schemas.microsoft.com/office/drawing/2014/main" id="{48F580A2-1A51-7B4A-A95B-D8F76C09E442}"/>
                </a:ext>
              </a:extLst>
            </p:cNvPr>
            <p:cNvSpPr txBox="1"/>
            <p:nvPr/>
          </p:nvSpPr>
          <p:spPr>
            <a:xfrm>
              <a:off x="3871863" y="4178965"/>
              <a:ext cx="1091828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Send</a:t>
              </a:r>
              <a:endParaRPr kumimoji="1" lang="ko-KR" altLang="en-US" sz="1400" dirty="0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518CF9FB-0C11-814D-AFCE-C819C2957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446" y="4508348"/>
              <a:ext cx="522482" cy="530364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84ECED0A-ACF7-244A-B4CB-C569D6E6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0398" y="4223584"/>
              <a:ext cx="564992" cy="54994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C934328-5324-9846-819B-B596884B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870398" y="4927391"/>
              <a:ext cx="519513" cy="427668"/>
            </a:xfrm>
            <a:prstGeom prst="rect">
              <a:avLst/>
            </a:prstGeom>
          </p:spPr>
        </p:pic>
        <p:sp>
          <p:nvSpPr>
            <p:cNvPr id="90" name="텍스트상자 89">
              <a:extLst>
                <a:ext uri="{FF2B5EF4-FFF2-40B4-BE49-F238E27FC236}">
                  <a16:creationId xmlns:a16="http://schemas.microsoft.com/office/drawing/2014/main" id="{57EF4C72-0DD0-1640-AAE9-8D906391771A}"/>
                </a:ext>
              </a:extLst>
            </p:cNvPr>
            <p:cNvSpPr txBox="1"/>
            <p:nvPr/>
          </p:nvSpPr>
          <p:spPr>
            <a:xfrm>
              <a:off x="3871863" y="4698562"/>
              <a:ext cx="1083114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Send</a:t>
              </a:r>
              <a:endParaRPr kumimoji="1" lang="ko-KR" altLang="en-US" sz="1400" dirty="0"/>
            </a:p>
          </p:txBody>
        </p:sp>
        <p:sp>
          <p:nvSpPr>
            <p:cNvPr id="91" name="Can 32">
              <a:extLst>
                <a:ext uri="{FF2B5EF4-FFF2-40B4-BE49-F238E27FC236}">
                  <a16:creationId xmlns:a16="http://schemas.microsoft.com/office/drawing/2014/main" id="{C44DE8E3-83CF-0F42-BF1D-6510A101FF46}"/>
                </a:ext>
              </a:extLst>
            </p:cNvPr>
            <p:cNvSpPr/>
            <p:nvPr/>
          </p:nvSpPr>
          <p:spPr>
            <a:xfrm>
              <a:off x="-105015" y="4233396"/>
              <a:ext cx="1083204" cy="1125101"/>
            </a:xfrm>
            <a:prstGeom prst="can">
              <a:avLst>
                <a:gd name="adj" fmla="val 18773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Calibri" panose="020F0502020204030204" pitchFamily="34" charset="0"/>
                </a:rPr>
                <a:t>Data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Calibri" panose="020F0502020204030204" pitchFamily="34" charset="0"/>
                </a:rPr>
                <a:t>Base</a:t>
              </a:r>
              <a:endParaRPr lang="en-US" altLang="ko-KR" sz="10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6ADD7D49-73B2-674F-93F8-C250DBAAF612}"/>
                </a:ext>
              </a:extLst>
            </p:cNvPr>
            <p:cNvCxnSpPr/>
            <p:nvPr/>
          </p:nvCxnSpPr>
          <p:spPr>
            <a:xfrm flipH="1">
              <a:off x="1085468" y="4541071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7FE2EDD7-063F-654B-8CF3-A691AC69A4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7043" y="5071435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텍스트상자 93">
              <a:extLst>
                <a:ext uri="{FF2B5EF4-FFF2-40B4-BE49-F238E27FC236}">
                  <a16:creationId xmlns:a16="http://schemas.microsoft.com/office/drawing/2014/main" id="{1ACADDFC-CA6E-4E48-8411-DA44BE0DADB4}"/>
                </a:ext>
              </a:extLst>
            </p:cNvPr>
            <p:cNvSpPr txBox="1"/>
            <p:nvPr/>
          </p:nvSpPr>
          <p:spPr>
            <a:xfrm>
              <a:off x="1164104" y="4182506"/>
              <a:ext cx="1091828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Query</a:t>
              </a:r>
              <a:endParaRPr kumimoji="1" lang="ko-KR" altLang="en-US" sz="1400" dirty="0"/>
            </a:p>
          </p:txBody>
        </p:sp>
        <p:sp>
          <p:nvSpPr>
            <p:cNvPr id="95" name="텍스트상자 94">
              <a:extLst>
                <a:ext uri="{FF2B5EF4-FFF2-40B4-BE49-F238E27FC236}">
                  <a16:creationId xmlns:a16="http://schemas.microsoft.com/office/drawing/2014/main" id="{2A3789E2-FA37-1841-81CD-82476D7778E1}"/>
                </a:ext>
              </a:extLst>
            </p:cNvPr>
            <p:cNvSpPr txBox="1"/>
            <p:nvPr/>
          </p:nvSpPr>
          <p:spPr>
            <a:xfrm>
              <a:off x="1164104" y="4702103"/>
              <a:ext cx="1083114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Result</a:t>
              </a:r>
              <a:endParaRPr kumimoji="1" lang="ko-KR" altLang="en-US" sz="1400" dirty="0"/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02ECA870-C730-184E-A8E0-3A57F96CEDB2}"/>
              </a:ext>
            </a:extLst>
          </p:cNvPr>
          <p:cNvGrpSpPr/>
          <p:nvPr/>
        </p:nvGrpSpPr>
        <p:grpSpPr>
          <a:xfrm>
            <a:off x="222082" y="3105450"/>
            <a:ext cx="8710202" cy="1006161"/>
            <a:chOff x="222082" y="3387619"/>
            <a:chExt cx="8710202" cy="1006161"/>
          </a:xfrm>
        </p:grpSpPr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782B29C4-3BC1-1F45-8EB2-B6FCBD387F81}"/>
                </a:ext>
              </a:extLst>
            </p:cNvPr>
            <p:cNvGrpSpPr/>
            <p:nvPr/>
          </p:nvGrpSpPr>
          <p:grpSpPr>
            <a:xfrm>
              <a:off x="3267668" y="3392026"/>
              <a:ext cx="1996048" cy="823327"/>
              <a:chOff x="978525" y="3552229"/>
              <a:chExt cx="1996048" cy="823327"/>
            </a:xfrm>
          </p:grpSpPr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19DBC670-D96B-CB44-9A3A-61DAED65A063}"/>
                  </a:ext>
                </a:extLst>
              </p:cNvPr>
              <p:cNvGrpSpPr/>
              <p:nvPr/>
            </p:nvGrpSpPr>
            <p:grpSpPr>
              <a:xfrm>
                <a:off x="978525" y="3552229"/>
                <a:ext cx="1996046" cy="248194"/>
                <a:chOff x="748937" y="4030770"/>
                <a:chExt cx="1996046" cy="248194"/>
              </a:xfrm>
            </p:grpSpPr>
            <p:grpSp>
              <p:nvGrpSpPr>
                <p:cNvPr id="236" name="그룹 235">
                  <a:extLst>
                    <a:ext uri="{FF2B5EF4-FFF2-40B4-BE49-F238E27FC236}">
                      <a16:creationId xmlns:a16="http://schemas.microsoft.com/office/drawing/2014/main" id="{422D1CBC-6783-CE41-A505-CAAA0C8DFF5D}"/>
                    </a:ext>
                  </a:extLst>
                </p:cNvPr>
                <p:cNvGrpSpPr/>
                <p:nvPr/>
              </p:nvGrpSpPr>
              <p:grpSpPr>
                <a:xfrm>
                  <a:off x="748937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246" name="모서리가 둥근 직사각형 245">
                    <a:extLst>
                      <a:ext uri="{FF2B5EF4-FFF2-40B4-BE49-F238E27FC236}">
                        <a16:creationId xmlns:a16="http://schemas.microsoft.com/office/drawing/2014/main" id="{363E2510-286D-F645-A33A-D06C82501C1C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47" name="모서리가 둥근 직사각형 246">
                    <a:extLst>
                      <a:ext uri="{FF2B5EF4-FFF2-40B4-BE49-F238E27FC236}">
                        <a16:creationId xmlns:a16="http://schemas.microsoft.com/office/drawing/2014/main" id="{54DCCD50-8E0D-6A47-8355-BFF07F30F8BE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48" name="모서리가 둥근 직사각형 247">
                    <a:extLst>
                      <a:ext uri="{FF2B5EF4-FFF2-40B4-BE49-F238E27FC236}">
                        <a16:creationId xmlns:a16="http://schemas.microsoft.com/office/drawing/2014/main" id="{46469977-E93E-4E4D-86DE-DEE5E031837F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49" name="모서리가 둥근 직사각형 248">
                    <a:extLst>
                      <a:ext uri="{FF2B5EF4-FFF2-40B4-BE49-F238E27FC236}">
                        <a16:creationId xmlns:a16="http://schemas.microsoft.com/office/drawing/2014/main" id="{2B3C8520-C899-9C43-94B8-4296DA6A2DDC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237" name="그룹 236">
                  <a:extLst>
                    <a:ext uri="{FF2B5EF4-FFF2-40B4-BE49-F238E27FC236}">
                      <a16:creationId xmlns:a16="http://schemas.microsoft.com/office/drawing/2014/main" id="{9061D65C-FD26-E746-B85B-CD0AE9A4A759}"/>
                    </a:ext>
                  </a:extLst>
                </p:cNvPr>
                <p:cNvGrpSpPr/>
                <p:nvPr/>
              </p:nvGrpSpPr>
              <p:grpSpPr>
                <a:xfrm>
                  <a:off x="1970213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242" name="모서리가 둥근 직사각형 241">
                    <a:extLst>
                      <a:ext uri="{FF2B5EF4-FFF2-40B4-BE49-F238E27FC236}">
                        <a16:creationId xmlns:a16="http://schemas.microsoft.com/office/drawing/2014/main" id="{647B0A23-43B1-6146-AEA8-F2DF57D97618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43" name="모서리가 둥근 직사각형 242">
                    <a:extLst>
                      <a:ext uri="{FF2B5EF4-FFF2-40B4-BE49-F238E27FC236}">
                        <a16:creationId xmlns:a16="http://schemas.microsoft.com/office/drawing/2014/main" id="{73315644-101D-1D42-B39A-C2349FE28F9D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44" name="모서리가 둥근 직사각형 243">
                    <a:extLst>
                      <a:ext uri="{FF2B5EF4-FFF2-40B4-BE49-F238E27FC236}">
                        <a16:creationId xmlns:a16="http://schemas.microsoft.com/office/drawing/2014/main" id="{D823C17D-501A-304C-BD4F-386A67A0CC87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45" name="모서리가 둥근 직사각형 244">
                    <a:extLst>
                      <a:ext uri="{FF2B5EF4-FFF2-40B4-BE49-F238E27FC236}">
                        <a16:creationId xmlns:a16="http://schemas.microsoft.com/office/drawing/2014/main" id="{34927BC2-D7C0-3D4A-B8A2-06AA07602F7A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238" name="그룹 237">
                  <a:extLst>
                    <a:ext uri="{FF2B5EF4-FFF2-40B4-BE49-F238E27FC236}">
                      <a16:creationId xmlns:a16="http://schemas.microsoft.com/office/drawing/2014/main" id="{11636FCF-9A31-5640-AE6E-C30051F39B2A}"/>
                    </a:ext>
                  </a:extLst>
                </p:cNvPr>
                <p:cNvGrpSpPr/>
                <p:nvPr/>
              </p:nvGrpSpPr>
              <p:grpSpPr>
                <a:xfrm>
                  <a:off x="1608185" y="4132007"/>
                  <a:ext cx="277549" cy="45719"/>
                  <a:chOff x="1596980" y="4154867"/>
                  <a:chExt cx="277549" cy="45719"/>
                </a:xfrm>
              </p:grpSpPr>
              <p:sp>
                <p:nvSpPr>
                  <p:cNvPr id="239" name="타원 238">
                    <a:extLst>
                      <a:ext uri="{FF2B5EF4-FFF2-40B4-BE49-F238E27FC236}">
                        <a16:creationId xmlns:a16="http://schemas.microsoft.com/office/drawing/2014/main" id="{1BA48AFB-E37A-8C4B-B880-314AA8C91A9B}"/>
                      </a:ext>
                    </a:extLst>
                  </p:cNvPr>
                  <p:cNvSpPr/>
                  <p:nvPr/>
                </p:nvSpPr>
                <p:spPr>
                  <a:xfrm>
                    <a:off x="159698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40" name="타원 239">
                    <a:extLst>
                      <a:ext uri="{FF2B5EF4-FFF2-40B4-BE49-F238E27FC236}">
                        <a16:creationId xmlns:a16="http://schemas.microsoft.com/office/drawing/2014/main" id="{D9AE158C-2124-4A44-878B-C672E0957C1C}"/>
                      </a:ext>
                    </a:extLst>
                  </p:cNvPr>
                  <p:cNvSpPr/>
                  <p:nvPr/>
                </p:nvSpPr>
                <p:spPr>
                  <a:xfrm>
                    <a:off x="1715972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41" name="타원 240">
                    <a:extLst>
                      <a:ext uri="{FF2B5EF4-FFF2-40B4-BE49-F238E27FC236}">
                        <a16:creationId xmlns:a16="http://schemas.microsoft.com/office/drawing/2014/main" id="{71785F43-8DF5-B94C-A794-1EB890BF2E25}"/>
                      </a:ext>
                    </a:extLst>
                  </p:cNvPr>
                  <p:cNvSpPr/>
                  <p:nvPr/>
                </p:nvSpPr>
                <p:spPr>
                  <a:xfrm>
                    <a:off x="182881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sp>
            <p:nvSpPr>
              <p:cNvPr id="204" name="왼쪽 중괄호[L] 203">
                <a:extLst>
                  <a:ext uri="{FF2B5EF4-FFF2-40B4-BE49-F238E27FC236}">
                    <a16:creationId xmlns:a16="http://schemas.microsoft.com/office/drawing/2014/main" id="{0F46C67F-FE05-694F-8875-3D2393B9ED89}"/>
                  </a:ext>
                </a:extLst>
              </p:cNvPr>
              <p:cNvSpPr/>
              <p:nvPr/>
            </p:nvSpPr>
            <p:spPr>
              <a:xfrm rot="16200000">
                <a:off x="1859489" y="2957933"/>
                <a:ext cx="234122" cy="1996046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6" name="텍스트상자 195">
                <a:extLst>
                  <a:ext uri="{FF2B5EF4-FFF2-40B4-BE49-F238E27FC236}">
                    <a16:creationId xmlns:a16="http://schemas.microsoft.com/office/drawing/2014/main" id="{DD481BAF-0C47-6A41-8762-FC3FBDC6B239}"/>
                  </a:ext>
                </a:extLst>
              </p:cNvPr>
              <p:cNvSpPr txBox="1"/>
              <p:nvPr/>
            </p:nvSpPr>
            <p:spPr>
              <a:xfrm>
                <a:off x="1339103" y="4098557"/>
                <a:ext cx="12640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/>
                  <a:t>INSTR ID : 20byte</a:t>
                </a:r>
                <a:endParaRPr kumimoji="1" lang="ko-KR" altLang="en-US" sz="1200" dirty="0"/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EBE3BD2-3E38-1D4F-8DCE-1B18C5105919}"/>
                </a:ext>
              </a:extLst>
            </p:cNvPr>
            <p:cNvGrpSpPr/>
            <p:nvPr/>
          </p:nvGrpSpPr>
          <p:grpSpPr>
            <a:xfrm>
              <a:off x="5299602" y="3387619"/>
              <a:ext cx="2021982" cy="797787"/>
              <a:chOff x="2996047" y="3552229"/>
              <a:chExt cx="2021982" cy="797787"/>
            </a:xfrm>
          </p:grpSpPr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8AC03D25-50E1-5748-AF65-6B6B604B92EA}"/>
                  </a:ext>
                </a:extLst>
              </p:cNvPr>
              <p:cNvGrpSpPr/>
              <p:nvPr/>
            </p:nvGrpSpPr>
            <p:grpSpPr>
              <a:xfrm>
                <a:off x="2996047" y="3552229"/>
                <a:ext cx="1996046" cy="248194"/>
                <a:chOff x="748937" y="4030770"/>
                <a:chExt cx="1996046" cy="248194"/>
              </a:xfrm>
            </p:grpSpPr>
            <p:grpSp>
              <p:nvGrpSpPr>
                <p:cNvPr id="222" name="그룹 221">
                  <a:extLst>
                    <a:ext uri="{FF2B5EF4-FFF2-40B4-BE49-F238E27FC236}">
                      <a16:creationId xmlns:a16="http://schemas.microsoft.com/office/drawing/2014/main" id="{F867B6CE-85DE-4F4F-BBA1-F06BCBC0CA92}"/>
                    </a:ext>
                  </a:extLst>
                </p:cNvPr>
                <p:cNvGrpSpPr/>
                <p:nvPr/>
              </p:nvGrpSpPr>
              <p:grpSpPr>
                <a:xfrm>
                  <a:off x="748937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232" name="모서리가 둥근 직사각형 231">
                    <a:extLst>
                      <a:ext uri="{FF2B5EF4-FFF2-40B4-BE49-F238E27FC236}">
                        <a16:creationId xmlns:a16="http://schemas.microsoft.com/office/drawing/2014/main" id="{D14FA342-70C9-4F4F-8D6B-AB70922AEA4D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33" name="모서리가 둥근 직사각형 232">
                    <a:extLst>
                      <a:ext uri="{FF2B5EF4-FFF2-40B4-BE49-F238E27FC236}">
                        <a16:creationId xmlns:a16="http://schemas.microsoft.com/office/drawing/2014/main" id="{3F868C8A-A8FC-E442-817D-14A06994AD83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34" name="모서리가 둥근 직사각형 233">
                    <a:extLst>
                      <a:ext uri="{FF2B5EF4-FFF2-40B4-BE49-F238E27FC236}">
                        <a16:creationId xmlns:a16="http://schemas.microsoft.com/office/drawing/2014/main" id="{0BF77B3C-4EFE-BA46-900B-B4A25FA66F07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35" name="모서리가 둥근 직사각형 234">
                    <a:extLst>
                      <a:ext uri="{FF2B5EF4-FFF2-40B4-BE49-F238E27FC236}">
                        <a16:creationId xmlns:a16="http://schemas.microsoft.com/office/drawing/2014/main" id="{DC7639C6-5F27-484E-B9AA-4F85A46357EC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223" name="그룹 222">
                  <a:extLst>
                    <a:ext uri="{FF2B5EF4-FFF2-40B4-BE49-F238E27FC236}">
                      <a16:creationId xmlns:a16="http://schemas.microsoft.com/office/drawing/2014/main" id="{E184D4DD-CAD6-E445-B4CE-87ABC98B8C28}"/>
                    </a:ext>
                  </a:extLst>
                </p:cNvPr>
                <p:cNvGrpSpPr/>
                <p:nvPr/>
              </p:nvGrpSpPr>
              <p:grpSpPr>
                <a:xfrm>
                  <a:off x="1970213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228" name="모서리가 둥근 직사각형 227">
                    <a:extLst>
                      <a:ext uri="{FF2B5EF4-FFF2-40B4-BE49-F238E27FC236}">
                        <a16:creationId xmlns:a16="http://schemas.microsoft.com/office/drawing/2014/main" id="{48FFD9DF-13B5-7D44-BC85-D047040283E7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29" name="모서리가 둥근 직사각형 228">
                    <a:extLst>
                      <a:ext uri="{FF2B5EF4-FFF2-40B4-BE49-F238E27FC236}">
                        <a16:creationId xmlns:a16="http://schemas.microsoft.com/office/drawing/2014/main" id="{CA5BF885-B224-9A44-8ECE-CD0C5D7C1289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30" name="모서리가 둥근 직사각형 229">
                    <a:extLst>
                      <a:ext uri="{FF2B5EF4-FFF2-40B4-BE49-F238E27FC236}">
                        <a16:creationId xmlns:a16="http://schemas.microsoft.com/office/drawing/2014/main" id="{33A191AD-EFC3-944F-8373-D1C0B6A02E2B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31" name="모서리가 둥근 직사각형 230">
                    <a:extLst>
                      <a:ext uri="{FF2B5EF4-FFF2-40B4-BE49-F238E27FC236}">
                        <a16:creationId xmlns:a16="http://schemas.microsoft.com/office/drawing/2014/main" id="{DCB0F274-3704-C440-85ED-F829F611CF6E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224" name="그룹 223">
                  <a:extLst>
                    <a:ext uri="{FF2B5EF4-FFF2-40B4-BE49-F238E27FC236}">
                      <a16:creationId xmlns:a16="http://schemas.microsoft.com/office/drawing/2014/main" id="{F8C69A50-9EC9-C840-8ED7-BB83A5588487}"/>
                    </a:ext>
                  </a:extLst>
                </p:cNvPr>
                <p:cNvGrpSpPr/>
                <p:nvPr/>
              </p:nvGrpSpPr>
              <p:grpSpPr>
                <a:xfrm>
                  <a:off x="1608185" y="4132007"/>
                  <a:ext cx="277549" cy="45719"/>
                  <a:chOff x="1596980" y="4154867"/>
                  <a:chExt cx="277549" cy="45719"/>
                </a:xfrm>
              </p:grpSpPr>
              <p:sp>
                <p:nvSpPr>
                  <p:cNvPr id="225" name="타원 224">
                    <a:extLst>
                      <a:ext uri="{FF2B5EF4-FFF2-40B4-BE49-F238E27FC236}">
                        <a16:creationId xmlns:a16="http://schemas.microsoft.com/office/drawing/2014/main" id="{9089EB43-CB40-3B45-B3C4-00D37055F5DC}"/>
                      </a:ext>
                    </a:extLst>
                  </p:cNvPr>
                  <p:cNvSpPr/>
                  <p:nvPr/>
                </p:nvSpPr>
                <p:spPr>
                  <a:xfrm>
                    <a:off x="159698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26" name="타원 225">
                    <a:extLst>
                      <a:ext uri="{FF2B5EF4-FFF2-40B4-BE49-F238E27FC236}">
                        <a16:creationId xmlns:a16="http://schemas.microsoft.com/office/drawing/2014/main" id="{5A604939-9EE5-C74B-8B15-541052DB97FE}"/>
                      </a:ext>
                    </a:extLst>
                  </p:cNvPr>
                  <p:cNvSpPr/>
                  <p:nvPr/>
                </p:nvSpPr>
                <p:spPr>
                  <a:xfrm>
                    <a:off x="1715972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27" name="타원 226">
                    <a:extLst>
                      <a:ext uri="{FF2B5EF4-FFF2-40B4-BE49-F238E27FC236}">
                        <a16:creationId xmlns:a16="http://schemas.microsoft.com/office/drawing/2014/main" id="{9F86CA62-8162-2745-8102-0C9BAEDD500D}"/>
                      </a:ext>
                    </a:extLst>
                  </p:cNvPr>
                  <p:cNvSpPr/>
                  <p:nvPr/>
                </p:nvSpPr>
                <p:spPr>
                  <a:xfrm>
                    <a:off x="182881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sp>
            <p:nvSpPr>
              <p:cNvPr id="205" name="왼쪽 중괄호[L] 204">
                <a:extLst>
                  <a:ext uri="{FF2B5EF4-FFF2-40B4-BE49-F238E27FC236}">
                    <a16:creationId xmlns:a16="http://schemas.microsoft.com/office/drawing/2014/main" id="{EC351755-500E-A143-BE0F-2A50B5BEE85F}"/>
                  </a:ext>
                </a:extLst>
              </p:cNvPr>
              <p:cNvSpPr/>
              <p:nvPr/>
            </p:nvSpPr>
            <p:spPr>
              <a:xfrm rot="16200000">
                <a:off x="3902945" y="2957933"/>
                <a:ext cx="234122" cy="1996046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97" name="텍스트상자 196">
                <a:extLst>
                  <a:ext uri="{FF2B5EF4-FFF2-40B4-BE49-F238E27FC236}">
                    <a16:creationId xmlns:a16="http://schemas.microsoft.com/office/drawing/2014/main" id="{5452CA16-F63E-E346-9598-B0232D6F3D52}"/>
                  </a:ext>
                </a:extLst>
              </p:cNvPr>
              <p:cNvSpPr txBox="1"/>
              <p:nvPr/>
            </p:nvSpPr>
            <p:spPr>
              <a:xfrm>
                <a:off x="3234558" y="4073017"/>
                <a:ext cx="16459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/>
                  <a:t>DESCRIPTION : 100byte</a:t>
                </a:r>
                <a:endParaRPr kumimoji="1" lang="ko-KR" altLang="en-US" sz="1200" dirty="0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D873754-B9E2-064C-ADC3-DDD1A2C5CCFE}"/>
                </a:ext>
              </a:extLst>
            </p:cNvPr>
            <p:cNvGrpSpPr/>
            <p:nvPr/>
          </p:nvGrpSpPr>
          <p:grpSpPr>
            <a:xfrm>
              <a:off x="1229716" y="3387619"/>
              <a:ext cx="2027880" cy="811939"/>
              <a:chOff x="5013569" y="3554598"/>
              <a:chExt cx="2027880" cy="811939"/>
            </a:xfrm>
          </p:grpSpPr>
          <p:sp>
            <p:nvSpPr>
              <p:cNvPr id="206" name="왼쪽 중괄호[L] 205">
                <a:extLst>
                  <a:ext uri="{FF2B5EF4-FFF2-40B4-BE49-F238E27FC236}">
                    <a16:creationId xmlns:a16="http://schemas.microsoft.com/office/drawing/2014/main" id="{9BF5A3F2-C503-0046-B914-AE835920D0CE}"/>
                  </a:ext>
                </a:extLst>
              </p:cNvPr>
              <p:cNvSpPr/>
              <p:nvPr/>
            </p:nvSpPr>
            <p:spPr>
              <a:xfrm rot="16200000">
                <a:off x="5926365" y="2957933"/>
                <a:ext cx="234122" cy="1996046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61BDA04-AD48-4A41-9905-09F48036B43E}"/>
                  </a:ext>
                </a:extLst>
              </p:cNvPr>
              <p:cNvGrpSpPr/>
              <p:nvPr/>
            </p:nvGrpSpPr>
            <p:grpSpPr>
              <a:xfrm>
                <a:off x="5013569" y="3554598"/>
                <a:ext cx="1996046" cy="811939"/>
                <a:chOff x="5013569" y="3554598"/>
                <a:chExt cx="1996046" cy="811939"/>
              </a:xfrm>
            </p:grpSpPr>
            <p:grpSp>
              <p:nvGrpSpPr>
                <p:cNvPr id="203" name="그룹 202">
                  <a:extLst>
                    <a:ext uri="{FF2B5EF4-FFF2-40B4-BE49-F238E27FC236}">
                      <a16:creationId xmlns:a16="http://schemas.microsoft.com/office/drawing/2014/main" id="{F037D212-296D-D04E-802F-38E3F60BCBF4}"/>
                    </a:ext>
                  </a:extLst>
                </p:cNvPr>
                <p:cNvGrpSpPr/>
                <p:nvPr/>
              </p:nvGrpSpPr>
              <p:grpSpPr>
                <a:xfrm>
                  <a:off x="5013569" y="3554598"/>
                  <a:ext cx="1996046" cy="248194"/>
                  <a:chOff x="748937" y="4030770"/>
                  <a:chExt cx="1996046" cy="248194"/>
                </a:xfrm>
              </p:grpSpPr>
              <p:grpSp>
                <p:nvGrpSpPr>
                  <p:cNvPr id="208" name="그룹 207">
                    <a:extLst>
                      <a:ext uri="{FF2B5EF4-FFF2-40B4-BE49-F238E27FC236}">
                        <a16:creationId xmlns:a16="http://schemas.microsoft.com/office/drawing/2014/main" id="{78A7A64A-DBBC-5743-A196-6F717962B524}"/>
                      </a:ext>
                    </a:extLst>
                  </p:cNvPr>
                  <p:cNvGrpSpPr/>
                  <p:nvPr/>
                </p:nvGrpSpPr>
                <p:grpSpPr>
                  <a:xfrm>
                    <a:off x="748937" y="4030770"/>
                    <a:ext cx="774770" cy="248194"/>
                    <a:chOff x="748937" y="3566160"/>
                    <a:chExt cx="774770" cy="248194"/>
                  </a:xfrm>
                </p:grpSpPr>
                <p:sp>
                  <p:nvSpPr>
                    <p:cNvPr id="218" name="모서리가 둥근 직사각형 217">
                      <a:extLst>
                        <a:ext uri="{FF2B5EF4-FFF2-40B4-BE49-F238E27FC236}">
                          <a16:creationId xmlns:a16="http://schemas.microsoft.com/office/drawing/2014/main" id="{DF137537-A335-224C-BB67-9F888B8F01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37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19" name="모서리가 둥근 직사각형 218">
                      <a:extLst>
                        <a:ext uri="{FF2B5EF4-FFF2-40B4-BE49-F238E27FC236}">
                          <a16:creationId xmlns:a16="http://schemas.microsoft.com/office/drawing/2014/main" id="{451B0B2A-5811-4449-A567-EB728FD4B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0588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20" name="모서리가 둥근 직사각형 219">
                      <a:extLst>
                        <a:ext uri="{FF2B5EF4-FFF2-40B4-BE49-F238E27FC236}">
                          <a16:creationId xmlns:a16="http://schemas.microsoft.com/office/drawing/2014/main" id="{92F261C5-1C37-1649-B162-D83CD3806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39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21" name="모서리가 둥근 직사각형 220">
                      <a:extLst>
                        <a:ext uri="{FF2B5EF4-FFF2-40B4-BE49-F238E27FC236}">
                          <a16:creationId xmlns:a16="http://schemas.microsoft.com/office/drawing/2014/main" id="{E04CE9FD-6A8F-2447-B480-E0F216FC1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3890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  <p:grpSp>
                <p:nvGrpSpPr>
                  <p:cNvPr id="209" name="그룹 208">
                    <a:extLst>
                      <a:ext uri="{FF2B5EF4-FFF2-40B4-BE49-F238E27FC236}">
                        <a16:creationId xmlns:a16="http://schemas.microsoft.com/office/drawing/2014/main" id="{F1AF90B8-9158-084A-AA43-ECE6938677B8}"/>
                      </a:ext>
                    </a:extLst>
                  </p:cNvPr>
                  <p:cNvGrpSpPr/>
                  <p:nvPr/>
                </p:nvGrpSpPr>
                <p:grpSpPr>
                  <a:xfrm>
                    <a:off x="1970213" y="4030770"/>
                    <a:ext cx="774770" cy="248194"/>
                    <a:chOff x="748937" y="3566160"/>
                    <a:chExt cx="774770" cy="248194"/>
                  </a:xfrm>
                </p:grpSpPr>
                <p:sp>
                  <p:nvSpPr>
                    <p:cNvPr id="214" name="모서리가 둥근 직사각형 213">
                      <a:extLst>
                        <a:ext uri="{FF2B5EF4-FFF2-40B4-BE49-F238E27FC236}">
                          <a16:creationId xmlns:a16="http://schemas.microsoft.com/office/drawing/2014/main" id="{B5785590-0CBB-F24E-B495-133BAD8EEC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37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15" name="모서리가 둥근 직사각형 214">
                      <a:extLst>
                        <a:ext uri="{FF2B5EF4-FFF2-40B4-BE49-F238E27FC236}">
                          <a16:creationId xmlns:a16="http://schemas.microsoft.com/office/drawing/2014/main" id="{8C91ECB9-F0F7-2B46-8B7F-1DA95B488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0588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16" name="모서리가 둥근 직사각형 215">
                      <a:extLst>
                        <a:ext uri="{FF2B5EF4-FFF2-40B4-BE49-F238E27FC236}">
                          <a16:creationId xmlns:a16="http://schemas.microsoft.com/office/drawing/2014/main" id="{1D26235D-81A8-424E-AA33-067B42FD3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39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17" name="모서리가 둥근 직사각형 216">
                      <a:extLst>
                        <a:ext uri="{FF2B5EF4-FFF2-40B4-BE49-F238E27FC236}">
                          <a16:creationId xmlns:a16="http://schemas.microsoft.com/office/drawing/2014/main" id="{E659539F-E757-844D-821B-741CF7BCC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3890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  <p:grpSp>
                <p:nvGrpSpPr>
                  <p:cNvPr id="210" name="그룹 209">
                    <a:extLst>
                      <a:ext uri="{FF2B5EF4-FFF2-40B4-BE49-F238E27FC236}">
                        <a16:creationId xmlns:a16="http://schemas.microsoft.com/office/drawing/2014/main" id="{EABA6FA7-54F0-D345-81B5-ABD68D83F969}"/>
                      </a:ext>
                    </a:extLst>
                  </p:cNvPr>
                  <p:cNvGrpSpPr/>
                  <p:nvPr/>
                </p:nvGrpSpPr>
                <p:grpSpPr>
                  <a:xfrm>
                    <a:off x="1608185" y="4132007"/>
                    <a:ext cx="277549" cy="45719"/>
                    <a:chOff x="1596980" y="4154867"/>
                    <a:chExt cx="277549" cy="45719"/>
                  </a:xfrm>
                </p:grpSpPr>
                <p:sp>
                  <p:nvSpPr>
                    <p:cNvPr id="211" name="타원 210">
                      <a:extLst>
                        <a:ext uri="{FF2B5EF4-FFF2-40B4-BE49-F238E27FC236}">
                          <a16:creationId xmlns:a16="http://schemas.microsoft.com/office/drawing/2014/main" id="{951CC44B-E883-8444-BF10-07A7EC3D53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6980" y="4154867"/>
                      <a:ext cx="45719" cy="45719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12" name="타원 211">
                      <a:extLst>
                        <a:ext uri="{FF2B5EF4-FFF2-40B4-BE49-F238E27FC236}">
                          <a16:creationId xmlns:a16="http://schemas.microsoft.com/office/drawing/2014/main" id="{FFFC72FB-05BD-4B44-953A-D336156BC7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5972" y="4154867"/>
                      <a:ext cx="45719" cy="45719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213" name="타원 212">
                      <a:extLst>
                        <a:ext uri="{FF2B5EF4-FFF2-40B4-BE49-F238E27FC236}">
                          <a16:creationId xmlns:a16="http://schemas.microsoft.com/office/drawing/2014/main" id="{7F43AEB5-A361-8E4B-9F0D-6027891428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8810" y="4154867"/>
                      <a:ext cx="45719" cy="45719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</p:grpSp>
            <p:sp>
              <p:nvSpPr>
                <p:cNvPr id="198" name="텍스트상자 197">
                  <a:extLst>
                    <a:ext uri="{FF2B5EF4-FFF2-40B4-BE49-F238E27FC236}">
                      <a16:creationId xmlns:a16="http://schemas.microsoft.com/office/drawing/2014/main" id="{8A89B024-BFA1-EB48-9EFA-36FAD835E329}"/>
                    </a:ext>
                  </a:extLst>
                </p:cNvPr>
                <p:cNvSpPr txBox="1"/>
                <p:nvPr/>
              </p:nvSpPr>
              <p:spPr>
                <a:xfrm>
                  <a:off x="5245899" y="4089538"/>
                  <a:ext cx="153753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/>
                    <a:t>CLASS NAME : 20byte</a:t>
                  </a:r>
                  <a:endParaRPr kumimoji="1" lang="ko-KR" altLang="en-US" sz="1200" dirty="0"/>
                </a:p>
              </p:txBody>
            </p: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03771DD-A375-2A43-8CA4-23CF01DAF951}"/>
                </a:ext>
              </a:extLst>
            </p:cNvPr>
            <p:cNvGrpSpPr/>
            <p:nvPr/>
          </p:nvGrpSpPr>
          <p:grpSpPr>
            <a:xfrm>
              <a:off x="222082" y="3392232"/>
              <a:ext cx="1196097" cy="816882"/>
              <a:chOff x="6844474" y="3554598"/>
              <a:chExt cx="1196097" cy="816882"/>
            </a:xfrm>
          </p:grpSpPr>
          <p:sp>
            <p:nvSpPr>
              <p:cNvPr id="207" name="왼쪽 중괄호[L] 206">
                <a:extLst>
                  <a:ext uri="{FF2B5EF4-FFF2-40B4-BE49-F238E27FC236}">
                    <a16:creationId xmlns:a16="http://schemas.microsoft.com/office/drawing/2014/main" id="{88DF6341-F8EC-9148-BFAB-98F18D94EB7E}"/>
                  </a:ext>
                </a:extLst>
              </p:cNvPr>
              <p:cNvSpPr/>
              <p:nvPr/>
            </p:nvSpPr>
            <p:spPr>
              <a:xfrm rot="16200000">
                <a:off x="7325462" y="3582257"/>
                <a:ext cx="234122" cy="747397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C3541EE-DCF4-924F-A717-429AA31F9795}"/>
                  </a:ext>
                </a:extLst>
              </p:cNvPr>
              <p:cNvGrpSpPr/>
              <p:nvPr/>
            </p:nvGrpSpPr>
            <p:grpSpPr>
              <a:xfrm>
                <a:off x="6844474" y="3554598"/>
                <a:ext cx="1196097" cy="816882"/>
                <a:chOff x="6844474" y="3554598"/>
                <a:chExt cx="1196097" cy="816882"/>
              </a:xfrm>
            </p:grpSpPr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A78BCEEA-9611-174A-96A4-3C91D20D8116}"/>
                    </a:ext>
                  </a:extLst>
                </p:cNvPr>
                <p:cNvGrpSpPr/>
                <p:nvPr/>
              </p:nvGrpSpPr>
              <p:grpSpPr>
                <a:xfrm>
                  <a:off x="7041449" y="3554598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250" name="모서리가 둥근 직사각형 249">
                    <a:extLst>
                      <a:ext uri="{FF2B5EF4-FFF2-40B4-BE49-F238E27FC236}">
                        <a16:creationId xmlns:a16="http://schemas.microsoft.com/office/drawing/2014/main" id="{7E36701A-282A-834A-822F-9803AE0A9889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51" name="모서리가 둥근 직사각형 250">
                    <a:extLst>
                      <a:ext uri="{FF2B5EF4-FFF2-40B4-BE49-F238E27FC236}">
                        <a16:creationId xmlns:a16="http://schemas.microsoft.com/office/drawing/2014/main" id="{642039F9-F2B8-7B45-999D-FF281491C5DB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52" name="모서리가 둥근 직사각형 251">
                    <a:extLst>
                      <a:ext uri="{FF2B5EF4-FFF2-40B4-BE49-F238E27FC236}">
                        <a16:creationId xmlns:a16="http://schemas.microsoft.com/office/drawing/2014/main" id="{0E984A67-E721-2644-8EEE-C0ACFC51AA16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53" name="모서리가 둥근 직사각형 252">
                    <a:extLst>
                      <a:ext uri="{FF2B5EF4-FFF2-40B4-BE49-F238E27FC236}">
                        <a16:creationId xmlns:a16="http://schemas.microsoft.com/office/drawing/2014/main" id="{00A41A8E-5206-5544-BCA1-8B5945D9A1A8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sp>
              <p:nvSpPr>
                <p:cNvPr id="199" name="텍스트상자 198">
                  <a:extLst>
                    <a:ext uri="{FF2B5EF4-FFF2-40B4-BE49-F238E27FC236}">
                      <a16:creationId xmlns:a16="http://schemas.microsoft.com/office/drawing/2014/main" id="{AE5BEBAD-7C23-294C-A9D5-1E2266539E16}"/>
                    </a:ext>
                  </a:extLst>
                </p:cNvPr>
                <p:cNvSpPr txBox="1"/>
                <p:nvPr/>
              </p:nvSpPr>
              <p:spPr>
                <a:xfrm>
                  <a:off x="6844474" y="4094481"/>
                  <a:ext cx="119609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/>
                    <a:t>CLASS ID : 4byte</a:t>
                  </a:r>
                  <a:endParaRPr kumimoji="1" lang="ko-KR" altLang="en-US" sz="1200" dirty="0"/>
                </a:p>
              </p:txBody>
            </p:sp>
          </p:grpSp>
        </p:grp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1258888F-8DCE-EE47-B228-11512EDD7C10}"/>
                </a:ext>
              </a:extLst>
            </p:cNvPr>
            <p:cNvGrpSpPr/>
            <p:nvPr/>
          </p:nvGrpSpPr>
          <p:grpSpPr>
            <a:xfrm>
              <a:off x="8157512" y="3392232"/>
              <a:ext cx="774772" cy="1001548"/>
              <a:chOff x="7041449" y="3554598"/>
              <a:chExt cx="774772" cy="1001548"/>
            </a:xfrm>
          </p:grpSpPr>
          <p:sp>
            <p:nvSpPr>
              <p:cNvPr id="256" name="왼쪽 중괄호[L] 255">
                <a:extLst>
                  <a:ext uri="{FF2B5EF4-FFF2-40B4-BE49-F238E27FC236}">
                    <a16:creationId xmlns:a16="http://schemas.microsoft.com/office/drawing/2014/main" id="{3C988AB4-15A0-1540-B955-A13625EF08CD}"/>
                  </a:ext>
                </a:extLst>
              </p:cNvPr>
              <p:cNvSpPr/>
              <p:nvPr/>
            </p:nvSpPr>
            <p:spPr>
              <a:xfrm rot="16200000">
                <a:off x="7325462" y="3582257"/>
                <a:ext cx="234122" cy="747397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599467F3-C2DB-BE42-A41B-56425D52CA74}"/>
                  </a:ext>
                </a:extLst>
              </p:cNvPr>
              <p:cNvGrpSpPr/>
              <p:nvPr/>
            </p:nvGrpSpPr>
            <p:grpSpPr>
              <a:xfrm>
                <a:off x="7041449" y="3554598"/>
                <a:ext cx="774770" cy="1001548"/>
                <a:chOff x="7041449" y="3554598"/>
                <a:chExt cx="774770" cy="1001548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548A3C71-DDFF-2E46-8382-01C7380EB6CE}"/>
                    </a:ext>
                  </a:extLst>
                </p:cNvPr>
                <p:cNvGrpSpPr/>
                <p:nvPr/>
              </p:nvGrpSpPr>
              <p:grpSpPr>
                <a:xfrm>
                  <a:off x="7041449" y="3554598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260" name="모서리가 둥근 직사각형 259">
                    <a:extLst>
                      <a:ext uri="{FF2B5EF4-FFF2-40B4-BE49-F238E27FC236}">
                        <a16:creationId xmlns:a16="http://schemas.microsoft.com/office/drawing/2014/main" id="{AD415360-CAF2-3743-AE36-4D37C3E045BD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/>
                  </a:p>
                </p:txBody>
              </p:sp>
              <p:sp>
                <p:nvSpPr>
                  <p:cNvPr id="261" name="모서리가 둥근 직사각형 260">
                    <a:extLst>
                      <a:ext uri="{FF2B5EF4-FFF2-40B4-BE49-F238E27FC236}">
                        <a16:creationId xmlns:a16="http://schemas.microsoft.com/office/drawing/2014/main" id="{9201CDDE-50C4-1D42-9C40-F82149D73577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62" name="모서리가 둥근 직사각형 261">
                    <a:extLst>
                      <a:ext uri="{FF2B5EF4-FFF2-40B4-BE49-F238E27FC236}">
                        <a16:creationId xmlns:a16="http://schemas.microsoft.com/office/drawing/2014/main" id="{A1CF1BC0-BDF8-D34F-9314-9FEC257D441A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63" name="모서리가 둥근 직사각형 262">
                    <a:extLst>
                      <a:ext uri="{FF2B5EF4-FFF2-40B4-BE49-F238E27FC236}">
                        <a16:creationId xmlns:a16="http://schemas.microsoft.com/office/drawing/2014/main" id="{2AD0BF14-4A28-C74F-8318-36718EBC35C5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sp>
              <p:nvSpPr>
                <p:cNvPr id="259" name="텍스트상자 258">
                  <a:extLst>
                    <a:ext uri="{FF2B5EF4-FFF2-40B4-BE49-F238E27FC236}">
                      <a16:creationId xmlns:a16="http://schemas.microsoft.com/office/drawing/2014/main" id="{61D2CF55-A849-124B-A936-45CD9DB224CC}"/>
                    </a:ext>
                  </a:extLst>
                </p:cNvPr>
                <p:cNvSpPr txBox="1"/>
                <p:nvPr/>
              </p:nvSpPr>
              <p:spPr>
                <a:xfrm>
                  <a:off x="7104930" y="4094481"/>
                  <a:ext cx="6751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/>
                    <a:t>T_MEM</a:t>
                  </a:r>
                </a:p>
                <a:p>
                  <a:r>
                    <a:rPr kumimoji="1" lang="en-US" altLang="ko-KR" sz="1200" dirty="0"/>
                    <a:t>: 4byte</a:t>
                  </a:r>
                  <a:endParaRPr kumimoji="1" lang="ko-KR" altLang="en-US" sz="1200" dirty="0"/>
                </a:p>
              </p:txBody>
            </p:sp>
          </p:grp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ADD8D2F1-F7BD-4140-B5B7-52A6B405E5F2}"/>
                </a:ext>
              </a:extLst>
            </p:cNvPr>
            <p:cNvGrpSpPr/>
            <p:nvPr/>
          </p:nvGrpSpPr>
          <p:grpSpPr>
            <a:xfrm>
              <a:off x="7332878" y="3392232"/>
              <a:ext cx="774772" cy="1001548"/>
              <a:chOff x="7041449" y="3554598"/>
              <a:chExt cx="774772" cy="1001548"/>
            </a:xfrm>
          </p:grpSpPr>
          <p:sp>
            <p:nvSpPr>
              <p:cNvPr id="265" name="왼쪽 중괄호[L] 264">
                <a:extLst>
                  <a:ext uri="{FF2B5EF4-FFF2-40B4-BE49-F238E27FC236}">
                    <a16:creationId xmlns:a16="http://schemas.microsoft.com/office/drawing/2014/main" id="{88AF7354-49C7-CC41-BF3D-F09E91268ED3}"/>
                  </a:ext>
                </a:extLst>
              </p:cNvPr>
              <p:cNvSpPr/>
              <p:nvPr/>
            </p:nvSpPr>
            <p:spPr>
              <a:xfrm rot="16200000">
                <a:off x="7325462" y="3582257"/>
                <a:ext cx="234122" cy="747397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266" name="그룹 265">
                <a:extLst>
                  <a:ext uri="{FF2B5EF4-FFF2-40B4-BE49-F238E27FC236}">
                    <a16:creationId xmlns:a16="http://schemas.microsoft.com/office/drawing/2014/main" id="{82101665-1C07-7248-800D-DD4E100E69F9}"/>
                  </a:ext>
                </a:extLst>
              </p:cNvPr>
              <p:cNvGrpSpPr/>
              <p:nvPr/>
            </p:nvGrpSpPr>
            <p:grpSpPr>
              <a:xfrm>
                <a:off x="7041449" y="3554598"/>
                <a:ext cx="774770" cy="1001548"/>
                <a:chOff x="7041449" y="3554598"/>
                <a:chExt cx="774770" cy="1001548"/>
              </a:xfrm>
            </p:grpSpPr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656CEB5E-FFAA-AC46-8DA4-9A86996173C7}"/>
                    </a:ext>
                  </a:extLst>
                </p:cNvPr>
                <p:cNvGrpSpPr/>
                <p:nvPr/>
              </p:nvGrpSpPr>
              <p:grpSpPr>
                <a:xfrm>
                  <a:off x="7041449" y="3554598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269" name="모서리가 둥근 직사각형 268">
                    <a:extLst>
                      <a:ext uri="{FF2B5EF4-FFF2-40B4-BE49-F238E27FC236}">
                        <a16:creationId xmlns:a16="http://schemas.microsoft.com/office/drawing/2014/main" id="{330100A8-BD3C-004B-8129-F9E745D0DE84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70" name="모서리가 둥근 직사각형 269">
                    <a:extLst>
                      <a:ext uri="{FF2B5EF4-FFF2-40B4-BE49-F238E27FC236}">
                        <a16:creationId xmlns:a16="http://schemas.microsoft.com/office/drawing/2014/main" id="{0846B4E9-C277-8D43-B5DB-62A28DB77E64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71" name="모서리가 둥근 직사각형 270">
                    <a:extLst>
                      <a:ext uri="{FF2B5EF4-FFF2-40B4-BE49-F238E27FC236}">
                        <a16:creationId xmlns:a16="http://schemas.microsoft.com/office/drawing/2014/main" id="{64AE66D1-7691-6747-8FD1-06F55DB85AD5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72" name="모서리가 둥근 직사각형 271">
                    <a:extLst>
                      <a:ext uri="{FF2B5EF4-FFF2-40B4-BE49-F238E27FC236}">
                        <a16:creationId xmlns:a16="http://schemas.microsoft.com/office/drawing/2014/main" id="{2C6E8341-4427-4348-AEEA-F31F36467201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sp>
              <p:nvSpPr>
                <p:cNvPr id="268" name="텍스트상자 267">
                  <a:extLst>
                    <a:ext uri="{FF2B5EF4-FFF2-40B4-BE49-F238E27FC236}">
                      <a16:creationId xmlns:a16="http://schemas.microsoft.com/office/drawing/2014/main" id="{BC856B64-C28F-3844-BE6E-42967973FB49}"/>
                    </a:ext>
                  </a:extLst>
                </p:cNvPr>
                <p:cNvSpPr txBox="1"/>
                <p:nvPr/>
              </p:nvSpPr>
              <p:spPr>
                <a:xfrm>
                  <a:off x="7092843" y="4094481"/>
                  <a:ext cx="69935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/>
                    <a:t>T_PROG</a:t>
                  </a:r>
                </a:p>
                <a:p>
                  <a:r>
                    <a:rPr kumimoji="1" lang="en-US" altLang="ko-KR" sz="1200" dirty="0"/>
                    <a:t>: 4byte</a:t>
                  </a:r>
                  <a:endParaRPr kumimoji="1" lang="ko-KR" altLang="en-US" sz="1200" dirty="0"/>
                </a:p>
              </p:txBody>
            </p:sp>
          </p:grpSp>
        </p:grpSp>
      </p:grpSp>
      <p:sp>
        <p:nvSpPr>
          <p:cNvPr id="273" name="텍스트상자 272">
            <a:extLst>
              <a:ext uri="{FF2B5EF4-FFF2-40B4-BE49-F238E27FC236}">
                <a16:creationId xmlns:a16="http://schemas.microsoft.com/office/drawing/2014/main" id="{642547D6-6AB0-574F-9F9B-B711106B2818}"/>
              </a:ext>
            </a:extLst>
          </p:cNvPr>
          <p:cNvSpPr txBox="1"/>
          <p:nvPr/>
        </p:nvSpPr>
        <p:spPr>
          <a:xfrm>
            <a:off x="604328" y="4051077"/>
            <a:ext cx="201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강의실 정보 관리</a:t>
            </a: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9634226F-BD50-6248-8460-78F1DC326590}"/>
              </a:ext>
            </a:extLst>
          </p:cNvPr>
          <p:cNvGrpSpPr/>
          <p:nvPr/>
        </p:nvGrpSpPr>
        <p:grpSpPr>
          <a:xfrm>
            <a:off x="950588" y="4484125"/>
            <a:ext cx="5145526" cy="927972"/>
            <a:chOff x="-105015" y="4178965"/>
            <a:chExt cx="6540405" cy="1179532"/>
          </a:xfrm>
        </p:grpSpPr>
        <p:sp>
          <p:nvSpPr>
            <p:cNvPr id="275" name="모서리가 둥근 직사각형 30">
              <a:extLst>
                <a:ext uri="{FF2B5EF4-FFF2-40B4-BE49-F238E27FC236}">
                  <a16:creationId xmlns:a16="http://schemas.microsoft.com/office/drawing/2014/main" id="{284D8428-2E32-C54A-8A65-81883B04CDB1}"/>
                </a:ext>
              </a:extLst>
            </p:cNvPr>
            <p:cNvSpPr/>
            <p:nvPr/>
          </p:nvSpPr>
          <p:spPr>
            <a:xfrm>
              <a:off x="2505390" y="4233396"/>
              <a:ext cx="1107971" cy="11249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effectLst/>
                  <a:latin typeface="Nanum Gothic" charset="-127"/>
                  <a:ea typeface="Nanum Gothic" charset="-127"/>
                  <a:cs typeface="Nanum Gothic" charset="-127"/>
                </a:rPr>
                <a:t>Web</a:t>
              </a:r>
              <a:endParaRPr lang="en-US" altLang="ko-KR" sz="14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effectLst/>
                  <a:latin typeface="Nanum Gothic" charset="-127"/>
                  <a:ea typeface="Nanum Gothic" charset="-127"/>
                  <a:cs typeface="Nanum Gothic" charset="-127"/>
                </a:rPr>
                <a:t>Socket</a:t>
              </a:r>
            </a:p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Server</a:t>
              </a:r>
              <a:endParaRPr lang="en-US" altLang="ko-KR" sz="1400" b="1" dirty="0">
                <a:solidFill>
                  <a:schemeClr val="tx1"/>
                </a:solidFill>
                <a:effectLst/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276" name="직선 화살표 연결선 275">
              <a:extLst>
                <a:ext uri="{FF2B5EF4-FFF2-40B4-BE49-F238E27FC236}">
                  <a16:creationId xmlns:a16="http://schemas.microsoft.com/office/drawing/2014/main" id="{8981F271-6438-F249-A50B-90281CEABBF8}"/>
                </a:ext>
              </a:extLst>
            </p:cNvPr>
            <p:cNvCxnSpPr/>
            <p:nvPr/>
          </p:nvCxnSpPr>
          <p:spPr>
            <a:xfrm flipH="1">
              <a:off x="3793227" y="4537530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화살표 연결선 276">
              <a:extLst>
                <a:ext uri="{FF2B5EF4-FFF2-40B4-BE49-F238E27FC236}">
                  <a16:creationId xmlns:a16="http://schemas.microsoft.com/office/drawing/2014/main" id="{47D7DE6F-A6F0-8049-8698-28F979CECD1D}"/>
                </a:ext>
              </a:extLst>
            </p:cNvPr>
            <p:cNvCxnSpPr>
              <a:cxnSpLocks/>
            </p:cNvCxnSpPr>
            <p:nvPr/>
          </p:nvCxnSpPr>
          <p:spPr>
            <a:xfrm>
              <a:off x="3804802" y="5067894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텍스트상자 277">
              <a:extLst>
                <a:ext uri="{FF2B5EF4-FFF2-40B4-BE49-F238E27FC236}">
                  <a16:creationId xmlns:a16="http://schemas.microsoft.com/office/drawing/2014/main" id="{9C5ED94B-5683-A84C-A22F-0749F5B32440}"/>
                </a:ext>
              </a:extLst>
            </p:cNvPr>
            <p:cNvSpPr txBox="1"/>
            <p:nvPr/>
          </p:nvSpPr>
          <p:spPr>
            <a:xfrm>
              <a:off x="3871863" y="4178965"/>
              <a:ext cx="1091828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Send</a:t>
              </a:r>
              <a:endParaRPr kumimoji="1" lang="ko-KR" altLang="en-US" sz="1400" dirty="0"/>
            </a:p>
          </p:txBody>
        </p:sp>
        <p:pic>
          <p:nvPicPr>
            <p:cNvPr id="279" name="그림 278">
              <a:extLst>
                <a:ext uri="{FF2B5EF4-FFF2-40B4-BE49-F238E27FC236}">
                  <a16:creationId xmlns:a16="http://schemas.microsoft.com/office/drawing/2014/main" id="{A75F7C9A-E176-714B-8276-05249F718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446" y="4508348"/>
              <a:ext cx="522482" cy="530364"/>
            </a:xfrm>
            <a:prstGeom prst="rect">
              <a:avLst/>
            </a:prstGeom>
          </p:spPr>
        </p:pic>
        <p:pic>
          <p:nvPicPr>
            <p:cNvPr id="280" name="그림 279">
              <a:extLst>
                <a:ext uri="{FF2B5EF4-FFF2-40B4-BE49-F238E27FC236}">
                  <a16:creationId xmlns:a16="http://schemas.microsoft.com/office/drawing/2014/main" id="{F8CF0F79-B05B-2E44-8EF5-416B25487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0398" y="4223584"/>
              <a:ext cx="564992" cy="549946"/>
            </a:xfrm>
            <a:prstGeom prst="rect">
              <a:avLst/>
            </a:prstGeom>
          </p:spPr>
        </p:pic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2F233C85-3B1D-A048-B2BE-E43B2993B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870398" y="4927391"/>
              <a:ext cx="519513" cy="427668"/>
            </a:xfrm>
            <a:prstGeom prst="rect">
              <a:avLst/>
            </a:prstGeom>
          </p:spPr>
        </p:pic>
        <p:sp>
          <p:nvSpPr>
            <p:cNvPr id="282" name="텍스트상자 281">
              <a:extLst>
                <a:ext uri="{FF2B5EF4-FFF2-40B4-BE49-F238E27FC236}">
                  <a16:creationId xmlns:a16="http://schemas.microsoft.com/office/drawing/2014/main" id="{0D53EEBE-340A-A04E-8D5F-AF12BA4F433C}"/>
                </a:ext>
              </a:extLst>
            </p:cNvPr>
            <p:cNvSpPr txBox="1"/>
            <p:nvPr/>
          </p:nvSpPr>
          <p:spPr>
            <a:xfrm>
              <a:off x="3871863" y="4698562"/>
              <a:ext cx="1083114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Send</a:t>
              </a:r>
              <a:endParaRPr kumimoji="1" lang="ko-KR" altLang="en-US" sz="1400" dirty="0"/>
            </a:p>
          </p:txBody>
        </p:sp>
        <p:sp>
          <p:nvSpPr>
            <p:cNvPr id="283" name="Can 32">
              <a:extLst>
                <a:ext uri="{FF2B5EF4-FFF2-40B4-BE49-F238E27FC236}">
                  <a16:creationId xmlns:a16="http://schemas.microsoft.com/office/drawing/2014/main" id="{96FA7E16-6272-BD47-B18E-46FE2A559734}"/>
                </a:ext>
              </a:extLst>
            </p:cNvPr>
            <p:cNvSpPr/>
            <p:nvPr/>
          </p:nvSpPr>
          <p:spPr>
            <a:xfrm>
              <a:off x="-105015" y="4233396"/>
              <a:ext cx="1083204" cy="1125101"/>
            </a:xfrm>
            <a:prstGeom prst="can">
              <a:avLst>
                <a:gd name="adj" fmla="val 18773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Calibri" panose="020F0502020204030204" pitchFamily="34" charset="0"/>
                </a:rPr>
                <a:t>Data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Calibri" panose="020F0502020204030204" pitchFamily="34" charset="0"/>
                </a:rPr>
                <a:t>Base</a:t>
              </a:r>
              <a:endParaRPr lang="en-US" altLang="ko-KR" sz="10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284" name="직선 화살표 연결선 283">
              <a:extLst>
                <a:ext uri="{FF2B5EF4-FFF2-40B4-BE49-F238E27FC236}">
                  <a16:creationId xmlns:a16="http://schemas.microsoft.com/office/drawing/2014/main" id="{8C79807E-752A-9E41-812C-45C4B87C9B6A}"/>
                </a:ext>
              </a:extLst>
            </p:cNvPr>
            <p:cNvCxnSpPr/>
            <p:nvPr/>
          </p:nvCxnSpPr>
          <p:spPr>
            <a:xfrm flipH="1">
              <a:off x="1085468" y="4541071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284">
              <a:extLst>
                <a:ext uri="{FF2B5EF4-FFF2-40B4-BE49-F238E27FC236}">
                  <a16:creationId xmlns:a16="http://schemas.microsoft.com/office/drawing/2014/main" id="{28D131A7-A1A9-BE45-8E57-163ADF9999C2}"/>
                </a:ext>
              </a:extLst>
            </p:cNvPr>
            <p:cNvCxnSpPr>
              <a:cxnSpLocks/>
            </p:cNvCxnSpPr>
            <p:nvPr/>
          </p:nvCxnSpPr>
          <p:spPr>
            <a:xfrm>
              <a:off x="1097043" y="5071435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텍스트상자 285">
              <a:extLst>
                <a:ext uri="{FF2B5EF4-FFF2-40B4-BE49-F238E27FC236}">
                  <a16:creationId xmlns:a16="http://schemas.microsoft.com/office/drawing/2014/main" id="{8C25D90A-644E-D640-93E6-68E73F5FD403}"/>
                </a:ext>
              </a:extLst>
            </p:cNvPr>
            <p:cNvSpPr txBox="1"/>
            <p:nvPr/>
          </p:nvSpPr>
          <p:spPr>
            <a:xfrm>
              <a:off x="1164104" y="4182506"/>
              <a:ext cx="1091828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Query</a:t>
              </a:r>
              <a:endParaRPr kumimoji="1" lang="ko-KR" altLang="en-US" sz="1400" dirty="0"/>
            </a:p>
          </p:txBody>
        </p:sp>
        <p:sp>
          <p:nvSpPr>
            <p:cNvPr id="287" name="텍스트상자 286">
              <a:extLst>
                <a:ext uri="{FF2B5EF4-FFF2-40B4-BE49-F238E27FC236}">
                  <a16:creationId xmlns:a16="http://schemas.microsoft.com/office/drawing/2014/main" id="{AD65A44C-ADA3-8A42-A492-171447D073E3}"/>
                </a:ext>
              </a:extLst>
            </p:cNvPr>
            <p:cNvSpPr txBox="1"/>
            <p:nvPr/>
          </p:nvSpPr>
          <p:spPr>
            <a:xfrm>
              <a:off x="1164104" y="4702103"/>
              <a:ext cx="1083114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Result</a:t>
              </a:r>
              <a:endParaRPr kumimoji="1" lang="ko-KR" altLang="en-US" sz="1400" dirty="0"/>
            </a:p>
          </p:txBody>
        </p:sp>
      </p:grpSp>
      <p:grpSp>
        <p:nvGrpSpPr>
          <p:cNvPr id="372" name="그룹 371">
            <a:extLst>
              <a:ext uri="{FF2B5EF4-FFF2-40B4-BE49-F238E27FC236}">
                <a16:creationId xmlns:a16="http://schemas.microsoft.com/office/drawing/2014/main" id="{D76530D7-A012-0B42-BB92-39CAB8792986}"/>
              </a:ext>
            </a:extLst>
          </p:cNvPr>
          <p:cNvGrpSpPr/>
          <p:nvPr/>
        </p:nvGrpSpPr>
        <p:grpSpPr>
          <a:xfrm>
            <a:off x="782465" y="5562187"/>
            <a:ext cx="4295092" cy="821495"/>
            <a:chOff x="782465" y="5562187"/>
            <a:chExt cx="4295092" cy="821495"/>
          </a:xfrm>
        </p:grpSpPr>
        <p:grpSp>
          <p:nvGrpSpPr>
            <p:cNvPr id="292" name="그룹 291">
              <a:extLst>
                <a:ext uri="{FF2B5EF4-FFF2-40B4-BE49-F238E27FC236}">
                  <a16:creationId xmlns:a16="http://schemas.microsoft.com/office/drawing/2014/main" id="{16F97F83-4870-6941-8F95-7F54629E39D1}"/>
                </a:ext>
              </a:extLst>
            </p:cNvPr>
            <p:cNvGrpSpPr/>
            <p:nvPr/>
          </p:nvGrpSpPr>
          <p:grpSpPr>
            <a:xfrm>
              <a:off x="1790099" y="5562187"/>
              <a:ext cx="2027880" cy="811939"/>
              <a:chOff x="5013569" y="3554598"/>
              <a:chExt cx="2027880" cy="811939"/>
            </a:xfrm>
          </p:grpSpPr>
          <p:sp>
            <p:nvSpPr>
              <p:cNvPr id="320" name="왼쪽 중괄호[L] 319">
                <a:extLst>
                  <a:ext uri="{FF2B5EF4-FFF2-40B4-BE49-F238E27FC236}">
                    <a16:creationId xmlns:a16="http://schemas.microsoft.com/office/drawing/2014/main" id="{518B7D3C-6F2F-AC41-A9BC-952B086C66D1}"/>
                  </a:ext>
                </a:extLst>
              </p:cNvPr>
              <p:cNvSpPr/>
              <p:nvPr/>
            </p:nvSpPr>
            <p:spPr>
              <a:xfrm rot="16200000">
                <a:off x="5926365" y="2957933"/>
                <a:ext cx="234122" cy="1996046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8CEDA53F-E690-A849-9A80-505434E1C576}"/>
                  </a:ext>
                </a:extLst>
              </p:cNvPr>
              <p:cNvGrpSpPr/>
              <p:nvPr/>
            </p:nvGrpSpPr>
            <p:grpSpPr>
              <a:xfrm>
                <a:off x="5013569" y="3554598"/>
                <a:ext cx="1996046" cy="811939"/>
                <a:chOff x="5013569" y="3554598"/>
                <a:chExt cx="1996046" cy="811939"/>
              </a:xfrm>
            </p:grpSpPr>
            <p:grpSp>
              <p:nvGrpSpPr>
                <p:cNvPr id="322" name="그룹 321">
                  <a:extLst>
                    <a:ext uri="{FF2B5EF4-FFF2-40B4-BE49-F238E27FC236}">
                      <a16:creationId xmlns:a16="http://schemas.microsoft.com/office/drawing/2014/main" id="{E02961E2-EB2D-B34F-863A-CF3DAEFDE8A6}"/>
                    </a:ext>
                  </a:extLst>
                </p:cNvPr>
                <p:cNvGrpSpPr/>
                <p:nvPr/>
              </p:nvGrpSpPr>
              <p:grpSpPr>
                <a:xfrm>
                  <a:off x="5013569" y="3554598"/>
                  <a:ext cx="1996046" cy="248194"/>
                  <a:chOff x="748937" y="4030770"/>
                  <a:chExt cx="1996046" cy="248194"/>
                </a:xfrm>
              </p:grpSpPr>
              <p:grpSp>
                <p:nvGrpSpPr>
                  <p:cNvPr id="324" name="그룹 323">
                    <a:extLst>
                      <a:ext uri="{FF2B5EF4-FFF2-40B4-BE49-F238E27FC236}">
                        <a16:creationId xmlns:a16="http://schemas.microsoft.com/office/drawing/2014/main" id="{F5F272A3-5F36-9E4A-AE99-1B498262EF48}"/>
                      </a:ext>
                    </a:extLst>
                  </p:cNvPr>
                  <p:cNvGrpSpPr/>
                  <p:nvPr/>
                </p:nvGrpSpPr>
                <p:grpSpPr>
                  <a:xfrm>
                    <a:off x="748937" y="4030770"/>
                    <a:ext cx="774770" cy="248194"/>
                    <a:chOff x="748937" y="3566160"/>
                    <a:chExt cx="774770" cy="248194"/>
                  </a:xfrm>
                </p:grpSpPr>
                <p:sp>
                  <p:nvSpPr>
                    <p:cNvPr id="334" name="모서리가 둥근 직사각형 333">
                      <a:extLst>
                        <a:ext uri="{FF2B5EF4-FFF2-40B4-BE49-F238E27FC236}">
                          <a16:creationId xmlns:a16="http://schemas.microsoft.com/office/drawing/2014/main" id="{5A22DE46-8407-2046-82AC-C181327549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37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335" name="모서리가 둥근 직사각형 334">
                      <a:extLst>
                        <a:ext uri="{FF2B5EF4-FFF2-40B4-BE49-F238E27FC236}">
                          <a16:creationId xmlns:a16="http://schemas.microsoft.com/office/drawing/2014/main" id="{33B814E9-5144-B54D-BE77-33FAF8AD05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0588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336" name="모서리가 둥근 직사각형 335">
                      <a:extLst>
                        <a:ext uri="{FF2B5EF4-FFF2-40B4-BE49-F238E27FC236}">
                          <a16:creationId xmlns:a16="http://schemas.microsoft.com/office/drawing/2014/main" id="{38FA80E3-257B-8049-A668-965C68E8E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39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337" name="모서리가 둥근 직사각형 336">
                      <a:extLst>
                        <a:ext uri="{FF2B5EF4-FFF2-40B4-BE49-F238E27FC236}">
                          <a16:creationId xmlns:a16="http://schemas.microsoft.com/office/drawing/2014/main" id="{3E5B707E-9DAE-2745-AA3B-555D2BC8D8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3890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  <p:grpSp>
                <p:nvGrpSpPr>
                  <p:cNvPr id="325" name="그룹 324">
                    <a:extLst>
                      <a:ext uri="{FF2B5EF4-FFF2-40B4-BE49-F238E27FC236}">
                        <a16:creationId xmlns:a16="http://schemas.microsoft.com/office/drawing/2014/main" id="{FE529C4F-B89D-EC4E-868F-E8DE31734D0A}"/>
                      </a:ext>
                    </a:extLst>
                  </p:cNvPr>
                  <p:cNvGrpSpPr/>
                  <p:nvPr/>
                </p:nvGrpSpPr>
                <p:grpSpPr>
                  <a:xfrm>
                    <a:off x="1970213" y="4030770"/>
                    <a:ext cx="774770" cy="248194"/>
                    <a:chOff x="748937" y="3566160"/>
                    <a:chExt cx="774770" cy="248194"/>
                  </a:xfrm>
                </p:grpSpPr>
                <p:sp>
                  <p:nvSpPr>
                    <p:cNvPr id="330" name="모서리가 둥근 직사각형 329">
                      <a:extLst>
                        <a:ext uri="{FF2B5EF4-FFF2-40B4-BE49-F238E27FC236}">
                          <a16:creationId xmlns:a16="http://schemas.microsoft.com/office/drawing/2014/main" id="{7DDEDEA0-71DE-3A40-87E8-8D6F553FB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37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331" name="모서리가 둥근 직사각형 330">
                      <a:extLst>
                        <a:ext uri="{FF2B5EF4-FFF2-40B4-BE49-F238E27FC236}">
                          <a16:creationId xmlns:a16="http://schemas.microsoft.com/office/drawing/2014/main" id="{E2150BA9-C221-4E4E-B244-88831D495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0588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332" name="모서리가 둥근 직사각형 331">
                      <a:extLst>
                        <a:ext uri="{FF2B5EF4-FFF2-40B4-BE49-F238E27FC236}">
                          <a16:creationId xmlns:a16="http://schemas.microsoft.com/office/drawing/2014/main" id="{CE32ECB0-4AA6-754B-9EF6-1C95C1DDF7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39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333" name="모서리가 둥근 직사각형 332">
                      <a:extLst>
                        <a:ext uri="{FF2B5EF4-FFF2-40B4-BE49-F238E27FC236}">
                          <a16:creationId xmlns:a16="http://schemas.microsoft.com/office/drawing/2014/main" id="{E2B58AF7-174C-EF42-8182-4492B9A16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3890" y="3566160"/>
                      <a:ext cx="169817" cy="248194"/>
                    </a:xfrm>
                    <a:prstGeom prst="roundRect">
                      <a:avLst/>
                    </a:prstGeom>
                    <a:solidFill>
                      <a:srgbClr val="00B050"/>
                    </a:solidFill>
                    <a:ln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  <p:grpSp>
                <p:nvGrpSpPr>
                  <p:cNvPr id="326" name="그룹 325">
                    <a:extLst>
                      <a:ext uri="{FF2B5EF4-FFF2-40B4-BE49-F238E27FC236}">
                        <a16:creationId xmlns:a16="http://schemas.microsoft.com/office/drawing/2014/main" id="{31F1A06A-18B4-A64F-986E-2CF61E1F7007}"/>
                      </a:ext>
                    </a:extLst>
                  </p:cNvPr>
                  <p:cNvGrpSpPr/>
                  <p:nvPr/>
                </p:nvGrpSpPr>
                <p:grpSpPr>
                  <a:xfrm>
                    <a:off x="1608185" y="4132007"/>
                    <a:ext cx="277549" cy="45719"/>
                    <a:chOff x="1596980" y="4154867"/>
                    <a:chExt cx="277549" cy="45719"/>
                  </a:xfrm>
                </p:grpSpPr>
                <p:sp>
                  <p:nvSpPr>
                    <p:cNvPr id="327" name="타원 326">
                      <a:extLst>
                        <a:ext uri="{FF2B5EF4-FFF2-40B4-BE49-F238E27FC236}">
                          <a16:creationId xmlns:a16="http://schemas.microsoft.com/office/drawing/2014/main" id="{8F7CCB2E-0700-EB4D-B07C-7E772C0386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6980" y="4154867"/>
                      <a:ext cx="45719" cy="45719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328" name="타원 327">
                      <a:extLst>
                        <a:ext uri="{FF2B5EF4-FFF2-40B4-BE49-F238E27FC236}">
                          <a16:creationId xmlns:a16="http://schemas.microsoft.com/office/drawing/2014/main" id="{E05220B4-DEEA-D741-807F-40427D5CA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5972" y="4154867"/>
                      <a:ext cx="45719" cy="45719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  <p:sp>
                  <p:nvSpPr>
                    <p:cNvPr id="329" name="타원 328">
                      <a:extLst>
                        <a:ext uri="{FF2B5EF4-FFF2-40B4-BE49-F238E27FC236}">
                          <a16:creationId xmlns:a16="http://schemas.microsoft.com/office/drawing/2014/main" id="{16916A14-AAEF-6248-8142-1321009944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8810" y="4154867"/>
                      <a:ext cx="45719" cy="45719"/>
                    </a:xfrm>
                    <a:prstGeom prst="ellipse">
                      <a:avLst/>
                    </a:prstGeom>
                    <a:ln w="12700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R" altLang="en-US"/>
                    </a:p>
                  </p:txBody>
                </p:sp>
              </p:grpSp>
            </p:grpSp>
            <p:sp>
              <p:nvSpPr>
                <p:cNvPr id="323" name="텍스트상자 322">
                  <a:extLst>
                    <a:ext uri="{FF2B5EF4-FFF2-40B4-BE49-F238E27FC236}">
                      <a16:creationId xmlns:a16="http://schemas.microsoft.com/office/drawing/2014/main" id="{57872173-0158-F74D-BE14-74B9DA8CB899}"/>
                    </a:ext>
                  </a:extLst>
                </p:cNvPr>
                <p:cNvSpPr txBox="1"/>
                <p:nvPr/>
              </p:nvSpPr>
              <p:spPr>
                <a:xfrm>
                  <a:off x="5245899" y="4089538"/>
                  <a:ext cx="157934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/>
                    <a:t>ROOM NAME : 20byte</a:t>
                  </a:r>
                  <a:endParaRPr kumimoji="1" lang="ko-KR" altLang="en-US" sz="1200" dirty="0"/>
                </a:p>
              </p:txBody>
            </p:sp>
          </p:grpSp>
        </p:grpSp>
        <p:grpSp>
          <p:nvGrpSpPr>
            <p:cNvPr id="293" name="그룹 292">
              <a:extLst>
                <a:ext uri="{FF2B5EF4-FFF2-40B4-BE49-F238E27FC236}">
                  <a16:creationId xmlns:a16="http://schemas.microsoft.com/office/drawing/2014/main" id="{3B1223A2-A4EC-F645-A3AE-8E9050A6E5A1}"/>
                </a:ext>
              </a:extLst>
            </p:cNvPr>
            <p:cNvGrpSpPr/>
            <p:nvPr/>
          </p:nvGrpSpPr>
          <p:grpSpPr>
            <a:xfrm>
              <a:off x="782465" y="5566800"/>
              <a:ext cx="1237903" cy="816882"/>
              <a:chOff x="6844474" y="3554598"/>
              <a:chExt cx="1237903" cy="816882"/>
            </a:xfrm>
          </p:grpSpPr>
          <p:sp>
            <p:nvSpPr>
              <p:cNvPr id="312" name="왼쪽 중괄호[L] 311">
                <a:extLst>
                  <a:ext uri="{FF2B5EF4-FFF2-40B4-BE49-F238E27FC236}">
                    <a16:creationId xmlns:a16="http://schemas.microsoft.com/office/drawing/2014/main" id="{D696446D-B9BF-1544-AEB5-4394A6A4DE23}"/>
                  </a:ext>
                </a:extLst>
              </p:cNvPr>
              <p:cNvSpPr/>
              <p:nvPr/>
            </p:nvSpPr>
            <p:spPr>
              <a:xfrm rot="16200000">
                <a:off x="7325462" y="3582257"/>
                <a:ext cx="234122" cy="747397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58E83DAF-ECFC-1843-9BEF-D73368ED5131}"/>
                  </a:ext>
                </a:extLst>
              </p:cNvPr>
              <p:cNvGrpSpPr/>
              <p:nvPr/>
            </p:nvGrpSpPr>
            <p:grpSpPr>
              <a:xfrm>
                <a:off x="6844474" y="3554598"/>
                <a:ext cx="1237903" cy="816882"/>
                <a:chOff x="6844474" y="3554598"/>
                <a:chExt cx="1237903" cy="816882"/>
              </a:xfrm>
            </p:grpSpPr>
            <p:grpSp>
              <p:nvGrpSpPr>
                <p:cNvPr id="314" name="그룹 313">
                  <a:extLst>
                    <a:ext uri="{FF2B5EF4-FFF2-40B4-BE49-F238E27FC236}">
                      <a16:creationId xmlns:a16="http://schemas.microsoft.com/office/drawing/2014/main" id="{17A712AC-4A46-5D4D-BB68-85727F53FC87}"/>
                    </a:ext>
                  </a:extLst>
                </p:cNvPr>
                <p:cNvGrpSpPr/>
                <p:nvPr/>
              </p:nvGrpSpPr>
              <p:grpSpPr>
                <a:xfrm>
                  <a:off x="7041449" y="3554598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316" name="모서리가 둥근 직사각형 315">
                    <a:extLst>
                      <a:ext uri="{FF2B5EF4-FFF2-40B4-BE49-F238E27FC236}">
                        <a16:creationId xmlns:a16="http://schemas.microsoft.com/office/drawing/2014/main" id="{DD1342F6-22F9-E445-B219-F9BEFC35214A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17" name="모서리가 둥근 직사각형 316">
                    <a:extLst>
                      <a:ext uri="{FF2B5EF4-FFF2-40B4-BE49-F238E27FC236}">
                        <a16:creationId xmlns:a16="http://schemas.microsoft.com/office/drawing/2014/main" id="{0F35CD54-75D7-FE48-BE95-ECC439EBDFB4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18" name="모서리가 둥근 직사각형 317">
                    <a:extLst>
                      <a:ext uri="{FF2B5EF4-FFF2-40B4-BE49-F238E27FC236}">
                        <a16:creationId xmlns:a16="http://schemas.microsoft.com/office/drawing/2014/main" id="{D28224DA-984B-524E-B9ED-639AA1711558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19" name="모서리가 둥근 직사각형 318">
                    <a:extLst>
                      <a:ext uri="{FF2B5EF4-FFF2-40B4-BE49-F238E27FC236}">
                        <a16:creationId xmlns:a16="http://schemas.microsoft.com/office/drawing/2014/main" id="{07385C06-FC97-AF4E-9E09-F2294E9F7A83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sp>
              <p:nvSpPr>
                <p:cNvPr id="315" name="텍스트상자 314">
                  <a:extLst>
                    <a:ext uri="{FF2B5EF4-FFF2-40B4-BE49-F238E27FC236}">
                      <a16:creationId xmlns:a16="http://schemas.microsoft.com/office/drawing/2014/main" id="{A6BD292F-A7BF-4246-B0B2-44B858CE9DEE}"/>
                    </a:ext>
                  </a:extLst>
                </p:cNvPr>
                <p:cNvSpPr txBox="1"/>
                <p:nvPr/>
              </p:nvSpPr>
              <p:spPr>
                <a:xfrm>
                  <a:off x="6844474" y="4094481"/>
                  <a:ext cx="123790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/>
                    <a:t>ROOM ID : 4byte</a:t>
                  </a:r>
                  <a:endParaRPr kumimoji="1" lang="ko-KR" altLang="en-US" sz="1200" dirty="0"/>
                </a:p>
              </p:txBody>
            </p:sp>
          </p:grpSp>
        </p:grpSp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B914F435-7F7C-004F-8471-660399E3F059}"/>
                </a:ext>
              </a:extLst>
            </p:cNvPr>
            <p:cNvGrpSpPr/>
            <p:nvPr/>
          </p:nvGrpSpPr>
          <p:grpSpPr>
            <a:xfrm>
              <a:off x="3817979" y="5565069"/>
              <a:ext cx="1259578" cy="816882"/>
              <a:chOff x="7041449" y="3554598"/>
              <a:chExt cx="1259578" cy="816882"/>
            </a:xfrm>
          </p:grpSpPr>
          <p:sp>
            <p:nvSpPr>
              <p:cNvPr id="304" name="왼쪽 중괄호[L] 303">
                <a:extLst>
                  <a:ext uri="{FF2B5EF4-FFF2-40B4-BE49-F238E27FC236}">
                    <a16:creationId xmlns:a16="http://schemas.microsoft.com/office/drawing/2014/main" id="{58AA8F0B-02F8-B44B-8D52-67BFFAE4358C}"/>
                  </a:ext>
                </a:extLst>
              </p:cNvPr>
              <p:cNvSpPr/>
              <p:nvPr/>
            </p:nvSpPr>
            <p:spPr>
              <a:xfrm rot="16200000">
                <a:off x="7325462" y="3582257"/>
                <a:ext cx="234122" cy="747397"/>
              </a:xfrm>
              <a:prstGeom prst="leftBrac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305" name="그룹 304">
                <a:extLst>
                  <a:ext uri="{FF2B5EF4-FFF2-40B4-BE49-F238E27FC236}">
                    <a16:creationId xmlns:a16="http://schemas.microsoft.com/office/drawing/2014/main" id="{F35910B7-667D-E746-B305-E1A8D91E53DC}"/>
                  </a:ext>
                </a:extLst>
              </p:cNvPr>
              <p:cNvGrpSpPr/>
              <p:nvPr/>
            </p:nvGrpSpPr>
            <p:grpSpPr>
              <a:xfrm>
                <a:off x="7041449" y="3554598"/>
                <a:ext cx="1259578" cy="816882"/>
                <a:chOff x="7041449" y="3554598"/>
                <a:chExt cx="1259578" cy="816882"/>
              </a:xfrm>
            </p:grpSpPr>
            <p:grpSp>
              <p:nvGrpSpPr>
                <p:cNvPr id="306" name="그룹 305">
                  <a:extLst>
                    <a:ext uri="{FF2B5EF4-FFF2-40B4-BE49-F238E27FC236}">
                      <a16:creationId xmlns:a16="http://schemas.microsoft.com/office/drawing/2014/main" id="{AD47C050-EBB1-084A-80BE-B2955B396853}"/>
                    </a:ext>
                  </a:extLst>
                </p:cNvPr>
                <p:cNvGrpSpPr/>
                <p:nvPr/>
              </p:nvGrpSpPr>
              <p:grpSpPr>
                <a:xfrm>
                  <a:off x="7041449" y="3554598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308" name="모서리가 둥근 직사각형 307">
                    <a:extLst>
                      <a:ext uri="{FF2B5EF4-FFF2-40B4-BE49-F238E27FC236}">
                        <a16:creationId xmlns:a16="http://schemas.microsoft.com/office/drawing/2014/main" id="{1D498D58-A48C-1946-8CDF-3DD376269A0A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/>
                  </a:p>
                </p:txBody>
              </p:sp>
              <p:sp>
                <p:nvSpPr>
                  <p:cNvPr id="309" name="모서리가 둥근 직사각형 308">
                    <a:extLst>
                      <a:ext uri="{FF2B5EF4-FFF2-40B4-BE49-F238E27FC236}">
                        <a16:creationId xmlns:a16="http://schemas.microsoft.com/office/drawing/2014/main" id="{0AA030C1-2C30-8B44-9929-CBC7B1B50868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10" name="모서리가 둥근 직사각형 309">
                    <a:extLst>
                      <a:ext uri="{FF2B5EF4-FFF2-40B4-BE49-F238E27FC236}">
                        <a16:creationId xmlns:a16="http://schemas.microsoft.com/office/drawing/2014/main" id="{C69A76C9-13BA-BC4A-8FEA-7EC62D9E1D94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11" name="모서리가 둥근 직사각형 310">
                    <a:extLst>
                      <a:ext uri="{FF2B5EF4-FFF2-40B4-BE49-F238E27FC236}">
                        <a16:creationId xmlns:a16="http://schemas.microsoft.com/office/drawing/2014/main" id="{F95D173B-7E98-1148-A07B-A7B9712EF49A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0070C0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sp>
              <p:nvSpPr>
                <p:cNvPr id="307" name="텍스트상자 306">
                  <a:extLst>
                    <a:ext uri="{FF2B5EF4-FFF2-40B4-BE49-F238E27FC236}">
                      <a16:creationId xmlns:a16="http://schemas.microsoft.com/office/drawing/2014/main" id="{1297F664-CA37-884B-A198-DAAEEF1F660D}"/>
                    </a:ext>
                  </a:extLst>
                </p:cNvPr>
                <p:cNvSpPr txBox="1"/>
                <p:nvPr/>
              </p:nvSpPr>
              <p:spPr>
                <a:xfrm>
                  <a:off x="7104930" y="4094481"/>
                  <a:ext cx="119609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/>
                    <a:t>CLASS ID : 4byte</a:t>
                  </a:r>
                  <a:endParaRPr kumimoji="1" lang="ko-KR" altLang="en-US" sz="12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10223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Franklin Gothic Demi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</a:pPr>
            <a:r>
              <a:rPr lang="en-US" sz="1200" b="0" spc="300" dirty="0">
                <a:solidFill>
                  <a:srgbClr val="464D61"/>
                </a:solidFill>
                <a:latin typeface="PT Sans"/>
                <a:cs typeface="PT Sans"/>
              </a:rPr>
              <a:t>HOW</a:t>
            </a:r>
          </a:p>
          <a:p>
            <a:pPr algn="l">
              <a:lnSpc>
                <a:spcPts val="3600"/>
              </a:lnSpc>
            </a:pPr>
            <a:r>
              <a:rPr lang="ko-KR" altLang="en-US" sz="32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전체 시나리오</a:t>
            </a:r>
            <a:endParaRPr lang="en-JM" sz="3200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57494"/>
            <a:ext cx="2133600" cy="365125"/>
          </a:xfrm>
        </p:spPr>
        <p:txBody>
          <a:bodyPr/>
          <a:lstStyle/>
          <a:p>
            <a:fld id="{8BA6482E-F363-B343-ABCE-D1D2D29F80BC}" type="slidenum">
              <a:rPr lang="en-US" smtClean="0"/>
              <a:t>16</a:t>
            </a:fld>
            <a:endParaRPr lang="en-US" dirty="0"/>
          </a:p>
        </p:txBody>
      </p:sp>
      <p:sp>
        <p:nvSpPr>
          <p:cNvPr id="65" name="텍스트상자 64">
            <a:extLst>
              <a:ext uri="{FF2B5EF4-FFF2-40B4-BE49-F238E27FC236}">
                <a16:creationId xmlns:a16="http://schemas.microsoft.com/office/drawing/2014/main" id="{62E325CC-E931-CC4E-86C6-0BCF89B35615}"/>
              </a:ext>
            </a:extLst>
          </p:cNvPr>
          <p:cNvSpPr txBox="1"/>
          <p:nvPr/>
        </p:nvSpPr>
        <p:spPr>
          <a:xfrm>
            <a:off x="601592" y="1705538"/>
            <a:ext cx="380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수강 정보 테이블 관리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0C8ACD9-4D86-4149-8DF6-4DABA97C3055}"/>
              </a:ext>
            </a:extLst>
          </p:cNvPr>
          <p:cNvGrpSpPr/>
          <p:nvPr/>
        </p:nvGrpSpPr>
        <p:grpSpPr>
          <a:xfrm>
            <a:off x="946082" y="2332210"/>
            <a:ext cx="5145526" cy="927972"/>
            <a:chOff x="-105015" y="4178965"/>
            <a:chExt cx="6540405" cy="1179532"/>
          </a:xfrm>
        </p:grpSpPr>
        <p:sp>
          <p:nvSpPr>
            <p:cNvPr id="83" name="모서리가 둥근 직사각형 30">
              <a:extLst>
                <a:ext uri="{FF2B5EF4-FFF2-40B4-BE49-F238E27FC236}">
                  <a16:creationId xmlns:a16="http://schemas.microsoft.com/office/drawing/2014/main" id="{8F71CD68-EF12-1D4A-8384-F1D7EE22EF4C}"/>
                </a:ext>
              </a:extLst>
            </p:cNvPr>
            <p:cNvSpPr/>
            <p:nvPr/>
          </p:nvSpPr>
          <p:spPr>
            <a:xfrm>
              <a:off x="2505390" y="4233396"/>
              <a:ext cx="1107971" cy="11249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effectLst/>
                  <a:latin typeface="Nanum Gothic" charset="-127"/>
                  <a:ea typeface="Nanum Gothic" charset="-127"/>
                  <a:cs typeface="Nanum Gothic" charset="-127"/>
                </a:rPr>
                <a:t>Web</a:t>
              </a:r>
              <a:endParaRPr lang="en-US" altLang="ko-KR" sz="14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effectLst/>
                  <a:latin typeface="Nanum Gothic" charset="-127"/>
                  <a:ea typeface="Nanum Gothic" charset="-127"/>
                  <a:cs typeface="Nanum Gothic" charset="-127"/>
                </a:rPr>
                <a:t>Socket</a:t>
              </a:r>
            </a:p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Server</a:t>
              </a:r>
              <a:endParaRPr lang="en-US" altLang="ko-KR" sz="1400" b="1" dirty="0">
                <a:solidFill>
                  <a:schemeClr val="tx1"/>
                </a:solidFill>
                <a:effectLst/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FD51E6F6-6126-B14F-92B9-440B2C9C0AC2}"/>
                </a:ext>
              </a:extLst>
            </p:cNvPr>
            <p:cNvCxnSpPr/>
            <p:nvPr/>
          </p:nvCxnSpPr>
          <p:spPr>
            <a:xfrm flipH="1">
              <a:off x="3793227" y="4537530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67ADD9B9-1482-284A-B491-92A8FD39203B}"/>
                </a:ext>
              </a:extLst>
            </p:cNvPr>
            <p:cNvCxnSpPr>
              <a:cxnSpLocks/>
            </p:cNvCxnSpPr>
            <p:nvPr/>
          </p:nvCxnSpPr>
          <p:spPr>
            <a:xfrm>
              <a:off x="3804802" y="5067894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텍스트상자 85">
              <a:extLst>
                <a:ext uri="{FF2B5EF4-FFF2-40B4-BE49-F238E27FC236}">
                  <a16:creationId xmlns:a16="http://schemas.microsoft.com/office/drawing/2014/main" id="{48F580A2-1A51-7B4A-A95B-D8F76C09E442}"/>
                </a:ext>
              </a:extLst>
            </p:cNvPr>
            <p:cNvSpPr txBox="1"/>
            <p:nvPr/>
          </p:nvSpPr>
          <p:spPr>
            <a:xfrm>
              <a:off x="3871863" y="4178965"/>
              <a:ext cx="1091828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Send</a:t>
              </a:r>
              <a:endParaRPr kumimoji="1" lang="ko-KR" altLang="en-US" sz="1400" dirty="0"/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518CF9FB-0C11-814D-AFCE-C819C2957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446" y="4508348"/>
              <a:ext cx="522482" cy="530364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84ECED0A-ACF7-244A-B4CB-C569D6E6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0398" y="4223584"/>
              <a:ext cx="564992" cy="54994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C934328-5324-9846-819B-B596884B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870398" y="4927391"/>
              <a:ext cx="519513" cy="427668"/>
            </a:xfrm>
            <a:prstGeom prst="rect">
              <a:avLst/>
            </a:prstGeom>
          </p:spPr>
        </p:pic>
        <p:sp>
          <p:nvSpPr>
            <p:cNvPr id="90" name="텍스트상자 89">
              <a:extLst>
                <a:ext uri="{FF2B5EF4-FFF2-40B4-BE49-F238E27FC236}">
                  <a16:creationId xmlns:a16="http://schemas.microsoft.com/office/drawing/2014/main" id="{57EF4C72-0DD0-1640-AAE9-8D906391771A}"/>
                </a:ext>
              </a:extLst>
            </p:cNvPr>
            <p:cNvSpPr txBox="1"/>
            <p:nvPr/>
          </p:nvSpPr>
          <p:spPr>
            <a:xfrm>
              <a:off x="3871863" y="4698562"/>
              <a:ext cx="1083114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Send</a:t>
              </a:r>
              <a:endParaRPr kumimoji="1" lang="ko-KR" altLang="en-US" sz="1400" dirty="0"/>
            </a:p>
          </p:txBody>
        </p:sp>
        <p:sp>
          <p:nvSpPr>
            <p:cNvPr id="91" name="Can 32">
              <a:extLst>
                <a:ext uri="{FF2B5EF4-FFF2-40B4-BE49-F238E27FC236}">
                  <a16:creationId xmlns:a16="http://schemas.microsoft.com/office/drawing/2014/main" id="{C44DE8E3-83CF-0F42-BF1D-6510A101FF46}"/>
                </a:ext>
              </a:extLst>
            </p:cNvPr>
            <p:cNvSpPr/>
            <p:nvPr/>
          </p:nvSpPr>
          <p:spPr>
            <a:xfrm>
              <a:off x="-105015" y="4233396"/>
              <a:ext cx="1083204" cy="1125101"/>
            </a:xfrm>
            <a:prstGeom prst="can">
              <a:avLst>
                <a:gd name="adj" fmla="val 18773"/>
              </a:avLst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Calibri" panose="020F0502020204030204" pitchFamily="34" charset="0"/>
                </a:rPr>
                <a:t>Data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Calibri" panose="020F0502020204030204" pitchFamily="34" charset="0"/>
                </a:rPr>
                <a:t>Base</a:t>
              </a:r>
              <a:endParaRPr lang="en-US" altLang="ko-KR" sz="10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Calibri" panose="020F0502020204030204" pitchFamily="34" charset="0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6ADD7D49-73B2-674F-93F8-C250DBAAF612}"/>
                </a:ext>
              </a:extLst>
            </p:cNvPr>
            <p:cNvCxnSpPr/>
            <p:nvPr/>
          </p:nvCxnSpPr>
          <p:spPr>
            <a:xfrm flipH="1">
              <a:off x="1085468" y="4541071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7FE2EDD7-063F-654B-8CF3-A691AC69A431}"/>
                </a:ext>
              </a:extLst>
            </p:cNvPr>
            <p:cNvCxnSpPr>
              <a:cxnSpLocks/>
            </p:cNvCxnSpPr>
            <p:nvPr/>
          </p:nvCxnSpPr>
          <p:spPr>
            <a:xfrm>
              <a:off x="1097043" y="5071435"/>
              <a:ext cx="12806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텍스트상자 93">
              <a:extLst>
                <a:ext uri="{FF2B5EF4-FFF2-40B4-BE49-F238E27FC236}">
                  <a16:creationId xmlns:a16="http://schemas.microsoft.com/office/drawing/2014/main" id="{1ACADDFC-CA6E-4E48-8411-DA44BE0DADB4}"/>
                </a:ext>
              </a:extLst>
            </p:cNvPr>
            <p:cNvSpPr txBox="1"/>
            <p:nvPr/>
          </p:nvSpPr>
          <p:spPr>
            <a:xfrm>
              <a:off x="1164104" y="4182506"/>
              <a:ext cx="1091828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Query</a:t>
              </a:r>
              <a:endParaRPr kumimoji="1" lang="ko-KR" altLang="en-US" sz="1400" dirty="0"/>
            </a:p>
          </p:txBody>
        </p:sp>
        <p:sp>
          <p:nvSpPr>
            <p:cNvPr id="95" name="텍스트상자 94">
              <a:extLst>
                <a:ext uri="{FF2B5EF4-FFF2-40B4-BE49-F238E27FC236}">
                  <a16:creationId xmlns:a16="http://schemas.microsoft.com/office/drawing/2014/main" id="{2A3789E2-FA37-1841-81CD-82476D7778E1}"/>
                </a:ext>
              </a:extLst>
            </p:cNvPr>
            <p:cNvSpPr txBox="1"/>
            <p:nvPr/>
          </p:nvSpPr>
          <p:spPr>
            <a:xfrm>
              <a:off x="1164104" y="4702103"/>
              <a:ext cx="1083114" cy="39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Result</a:t>
              </a:r>
              <a:endParaRPr kumimoji="1" lang="ko-KR" altLang="en-US" sz="1400" dirty="0"/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16F97F83-4870-6941-8F95-7F54629E39D1}"/>
              </a:ext>
            </a:extLst>
          </p:cNvPr>
          <p:cNvGrpSpPr/>
          <p:nvPr/>
        </p:nvGrpSpPr>
        <p:grpSpPr>
          <a:xfrm>
            <a:off x="1776088" y="3521011"/>
            <a:ext cx="2027880" cy="811939"/>
            <a:chOff x="5013569" y="3554598"/>
            <a:chExt cx="2027880" cy="811939"/>
          </a:xfrm>
        </p:grpSpPr>
        <p:sp>
          <p:nvSpPr>
            <p:cNvPr id="320" name="왼쪽 중괄호[L] 319">
              <a:extLst>
                <a:ext uri="{FF2B5EF4-FFF2-40B4-BE49-F238E27FC236}">
                  <a16:creationId xmlns:a16="http://schemas.microsoft.com/office/drawing/2014/main" id="{518B7D3C-6F2F-AC41-A9BC-952B086C66D1}"/>
                </a:ext>
              </a:extLst>
            </p:cNvPr>
            <p:cNvSpPr/>
            <p:nvPr/>
          </p:nvSpPr>
          <p:spPr>
            <a:xfrm rot="16200000">
              <a:off x="5926365" y="2957933"/>
              <a:ext cx="234122" cy="1996046"/>
            </a:xfrm>
            <a:prstGeom prst="leftBrac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8CEDA53F-E690-A849-9A80-505434E1C576}"/>
                </a:ext>
              </a:extLst>
            </p:cNvPr>
            <p:cNvGrpSpPr/>
            <p:nvPr/>
          </p:nvGrpSpPr>
          <p:grpSpPr>
            <a:xfrm>
              <a:off x="5013569" y="3554598"/>
              <a:ext cx="1996046" cy="811939"/>
              <a:chOff x="5013569" y="3554598"/>
              <a:chExt cx="1996046" cy="811939"/>
            </a:xfrm>
          </p:grpSpPr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E02961E2-EB2D-B34F-863A-CF3DAEFDE8A6}"/>
                  </a:ext>
                </a:extLst>
              </p:cNvPr>
              <p:cNvGrpSpPr/>
              <p:nvPr/>
            </p:nvGrpSpPr>
            <p:grpSpPr>
              <a:xfrm>
                <a:off x="5013569" y="3554598"/>
                <a:ext cx="1996046" cy="248194"/>
                <a:chOff x="748937" y="4030770"/>
                <a:chExt cx="1996046" cy="248194"/>
              </a:xfrm>
            </p:grpSpPr>
            <p:grpSp>
              <p:nvGrpSpPr>
                <p:cNvPr id="324" name="그룹 323">
                  <a:extLst>
                    <a:ext uri="{FF2B5EF4-FFF2-40B4-BE49-F238E27FC236}">
                      <a16:creationId xmlns:a16="http://schemas.microsoft.com/office/drawing/2014/main" id="{F5F272A3-5F36-9E4A-AE99-1B498262EF48}"/>
                    </a:ext>
                  </a:extLst>
                </p:cNvPr>
                <p:cNvGrpSpPr/>
                <p:nvPr/>
              </p:nvGrpSpPr>
              <p:grpSpPr>
                <a:xfrm>
                  <a:off x="748937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334" name="모서리가 둥근 직사각형 333">
                    <a:extLst>
                      <a:ext uri="{FF2B5EF4-FFF2-40B4-BE49-F238E27FC236}">
                        <a16:creationId xmlns:a16="http://schemas.microsoft.com/office/drawing/2014/main" id="{5A22DE46-8407-2046-82AC-C1813275494F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 dirty="0"/>
                  </a:p>
                </p:txBody>
              </p:sp>
              <p:sp>
                <p:nvSpPr>
                  <p:cNvPr id="335" name="모서리가 둥근 직사각형 334">
                    <a:extLst>
                      <a:ext uri="{FF2B5EF4-FFF2-40B4-BE49-F238E27FC236}">
                        <a16:creationId xmlns:a16="http://schemas.microsoft.com/office/drawing/2014/main" id="{33B814E9-5144-B54D-BE77-33FAF8AD05C8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36" name="모서리가 둥근 직사각형 335">
                    <a:extLst>
                      <a:ext uri="{FF2B5EF4-FFF2-40B4-BE49-F238E27FC236}">
                        <a16:creationId xmlns:a16="http://schemas.microsoft.com/office/drawing/2014/main" id="{38FA80E3-257B-8049-A668-965C68E8EB5E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37" name="모서리가 둥근 직사각형 336">
                    <a:extLst>
                      <a:ext uri="{FF2B5EF4-FFF2-40B4-BE49-F238E27FC236}">
                        <a16:creationId xmlns:a16="http://schemas.microsoft.com/office/drawing/2014/main" id="{3E5B707E-9DAE-2745-AA3B-555D2BC8D828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325" name="그룹 324">
                  <a:extLst>
                    <a:ext uri="{FF2B5EF4-FFF2-40B4-BE49-F238E27FC236}">
                      <a16:creationId xmlns:a16="http://schemas.microsoft.com/office/drawing/2014/main" id="{FE529C4F-B89D-EC4E-868F-E8DE31734D0A}"/>
                    </a:ext>
                  </a:extLst>
                </p:cNvPr>
                <p:cNvGrpSpPr/>
                <p:nvPr/>
              </p:nvGrpSpPr>
              <p:grpSpPr>
                <a:xfrm>
                  <a:off x="1970213" y="4030770"/>
                  <a:ext cx="774770" cy="248194"/>
                  <a:chOff x="748937" y="3566160"/>
                  <a:chExt cx="774770" cy="248194"/>
                </a:xfrm>
              </p:grpSpPr>
              <p:sp>
                <p:nvSpPr>
                  <p:cNvPr id="330" name="모서리가 둥근 직사각형 329">
                    <a:extLst>
                      <a:ext uri="{FF2B5EF4-FFF2-40B4-BE49-F238E27FC236}">
                        <a16:creationId xmlns:a16="http://schemas.microsoft.com/office/drawing/2014/main" id="{7DDEDEA0-71DE-3A40-87E8-8D6F553FB1B1}"/>
                      </a:ext>
                    </a:extLst>
                  </p:cNvPr>
                  <p:cNvSpPr/>
                  <p:nvPr/>
                </p:nvSpPr>
                <p:spPr>
                  <a:xfrm>
                    <a:off x="748937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31" name="모서리가 둥근 직사각형 330">
                    <a:extLst>
                      <a:ext uri="{FF2B5EF4-FFF2-40B4-BE49-F238E27FC236}">
                        <a16:creationId xmlns:a16="http://schemas.microsoft.com/office/drawing/2014/main" id="{E2150BA9-C221-4E4E-B244-88831D49519D}"/>
                      </a:ext>
                    </a:extLst>
                  </p:cNvPr>
                  <p:cNvSpPr/>
                  <p:nvPr/>
                </p:nvSpPr>
                <p:spPr>
                  <a:xfrm>
                    <a:off x="950588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32" name="모서리가 둥근 직사각형 331">
                    <a:extLst>
                      <a:ext uri="{FF2B5EF4-FFF2-40B4-BE49-F238E27FC236}">
                        <a16:creationId xmlns:a16="http://schemas.microsoft.com/office/drawing/2014/main" id="{CE32ECB0-4AA6-754B-9EF6-1C95C1DDF704}"/>
                      </a:ext>
                    </a:extLst>
                  </p:cNvPr>
                  <p:cNvSpPr/>
                  <p:nvPr/>
                </p:nvSpPr>
                <p:spPr>
                  <a:xfrm>
                    <a:off x="1152239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33" name="모서리가 둥근 직사각형 332">
                    <a:extLst>
                      <a:ext uri="{FF2B5EF4-FFF2-40B4-BE49-F238E27FC236}">
                        <a16:creationId xmlns:a16="http://schemas.microsoft.com/office/drawing/2014/main" id="{E2B58AF7-174C-EF42-8182-4492B9A168A9}"/>
                      </a:ext>
                    </a:extLst>
                  </p:cNvPr>
                  <p:cNvSpPr/>
                  <p:nvPr/>
                </p:nvSpPr>
                <p:spPr>
                  <a:xfrm>
                    <a:off x="1353890" y="3566160"/>
                    <a:ext cx="169817" cy="248194"/>
                  </a:xfrm>
                  <a:prstGeom prst="roundRect">
                    <a:avLst/>
                  </a:prstGeom>
                  <a:solidFill>
                    <a:srgbClr val="F94F57"/>
                  </a:solidFill>
                  <a:ln w="1270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  <p:grpSp>
              <p:nvGrpSpPr>
                <p:cNvPr id="326" name="그룹 325">
                  <a:extLst>
                    <a:ext uri="{FF2B5EF4-FFF2-40B4-BE49-F238E27FC236}">
                      <a16:creationId xmlns:a16="http://schemas.microsoft.com/office/drawing/2014/main" id="{31F1A06A-18B4-A64F-986E-2CF61E1F7007}"/>
                    </a:ext>
                  </a:extLst>
                </p:cNvPr>
                <p:cNvGrpSpPr/>
                <p:nvPr/>
              </p:nvGrpSpPr>
              <p:grpSpPr>
                <a:xfrm>
                  <a:off x="1608185" y="4132007"/>
                  <a:ext cx="277549" cy="45719"/>
                  <a:chOff x="1596980" y="4154867"/>
                  <a:chExt cx="277549" cy="45719"/>
                </a:xfrm>
              </p:grpSpPr>
              <p:sp>
                <p:nvSpPr>
                  <p:cNvPr id="327" name="타원 326">
                    <a:extLst>
                      <a:ext uri="{FF2B5EF4-FFF2-40B4-BE49-F238E27FC236}">
                        <a16:creationId xmlns:a16="http://schemas.microsoft.com/office/drawing/2014/main" id="{8F7CCB2E-0700-EB4D-B07C-7E772C0386B5}"/>
                      </a:ext>
                    </a:extLst>
                  </p:cNvPr>
                  <p:cNvSpPr/>
                  <p:nvPr/>
                </p:nvSpPr>
                <p:spPr>
                  <a:xfrm>
                    <a:off x="159698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28" name="타원 327">
                    <a:extLst>
                      <a:ext uri="{FF2B5EF4-FFF2-40B4-BE49-F238E27FC236}">
                        <a16:creationId xmlns:a16="http://schemas.microsoft.com/office/drawing/2014/main" id="{E05220B4-DEEA-D741-807F-40427D5CA935}"/>
                      </a:ext>
                    </a:extLst>
                  </p:cNvPr>
                  <p:cNvSpPr/>
                  <p:nvPr/>
                </p:nvSpPr>
                <p:spPr>
                  <a:xfrm>
                    <a:off x="1715972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329" name="타원 328">
                    <a:extLst>
                      <a:ext uri="{FF2B5EF4-FFF2-40B4-BE49-F238E27FC236}">
                        <a16:creationId xmlns:a16="http://schemas.microsoft.com/office/drawing/2014/main" id="{16916A14-AAEF-6248-8142-13210099447E}"/>
                      </a:ext>
                    </a:extLst>
                  </p:cNvPr>
                  <p:cNvSpPr/>
                  <p:nvPr/>
                </p:nvSpPr>
                <p:spPr>
                  <a:xfrm>
                    <a:off x="1828810" y="4154867"/>
                    <a:ext cx="45719" cy="45719"/>
                  </a:xfrm>
                  <a:prstGeom prst="ellipse">
                    <a:avLst/>
                  </a:prstGeom>
                  <a:ln w="12700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sp>
            <p:nvSpPr>
              <p:cNvPr id="323" name="텍스트상자 322">
                <a:extLst>
                  <a:ext uri="{FF2B5EF4-FFF2-40B4-BE49-F238E27FC236}">
                    <a16:creationId xmlns:a16="http://schemas.microsoft.com/office/drawing/2014/main" id="{57872173-0158-F74D-BE14-74B9DA8CB899}"/>
                  </a:ext>
                </a:extLst>
              </p:cNvPr>
              <p:cNvSpPr txBox="1"/>
              <p:nvPr/>
            </p:nvSpPr>
            <p:spPr>
              <a:xfrm>
                <a:off x="5245899" y="4089538"/>
                <a:ext cx="1271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/>
                  <a:t>MEM ID  : 20byte</a:t>
                </a:r>
                <a:endParaRPr kumimoji="1" lang="ko-KR" altLang="en-US" sz="1200" dirty="0"/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3B1223A2-A4EC-F645-A3AE-8E9050A6E5A1}"/>
              </a:ext>
            </a:extLst>
          </p:cNvPr>
          <p:cNvGrpSpPr/>
          <p:nvPr/>
        </p:nvGrpSpPr>
        <p:grpSpPr>
          <a:xfrm>
            <a:off x="768454" y="3525624"/>
            <a:ext cx="1074590" cy="1001548"/>
            <a:chOff x="6844474" y="3554598"/>
            <a:chExt cx="1074590" cy="1001548"/>
          </a:xfrm>
        </p:grpSpPr>
        <p:sp>
          <p:nvSpPr>
            <p:cNvPr id="312" name="왼쪽 중괄호[L] 311">
              <a:extLst>
                <a:ext uri="{FF2B5EF4-FFF2-40B4-BE49-F238E27FC236}">
                  <a16:creationId xmlns:a16="http://schemas.microsoft.com/office/drawing/2014/main" id="{D696446D-B9BF-1544-AEB5-4394A6A4DE23}"/>
                </a:ext>
              </a:extLst>
            </p:cNvPr>
            <p:cNvSpPr/>
            <p:nvPr/>
          </p:nvSpPr>
          <p:spPr>
            <a:xfrm rot="16200000">
              <a:off x="7325462" y="3582257"/>
              <a:ext cx="234122" cy="747397"/>
            </a:xfrm>
            <a:prstGeom prst="leftBrac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13" name="그룹 312">
              <a:extLst>
                <a:ext uri="{FF2B5EF4-FFF2-40B4-BE49-F238E27FC236}">
                  <a16:creationId xmlns:a16="http://schemas.microsoft.com/office/drawing/2014/main" id="{58E83DAF-ECFC-1843-9BEF-D73368ED5131}"/>
                </a:ext>
              </a:extLst>
            </p:cNvPr>
            <p:cNvGrpSpPr/>
            <p:nvPr/>
          </p:nvGrpSpPr>
          <p:grpSpPr>
            <a:xfrm>
              <a:off x="6844474" y="3554598"/>
              <a:ext cx="1074590" cy="1001548"/>
              <a:chOff x="6844474" y="3554598"/>
              <a:chExt cx="1074590" cy="1001548"/>
            </a:xfrm>
          </p:grpSpPr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id="{17A712AC-4A46-5D4D-BB68-85727F53FC87}"/>
                  </a:ext>
                </a:extLst>
              </p:cNvPr>
              <p:cNvGrpSpPr/>
              <p:nvPr/>
            </p:nvGrpSpPr>
            <p:grpSpPr>
              <a:xfrm>
                <a:off x="7041449" y="3554598"/>
                <a:ext cx="774770" cy="248194"/>
                <a:chOff x="748937" y="3566160"/>
                <a:chExt cx="774770" cy="248194"/>
              </a:xfrm>
            </p:grpSpPr>
            <p:sp>
              <p:nvSpPr>
                <p:cNvPr id="316" name="모서리가 둥근 직사각형 315">
                  <a:extLst>
                    <a:ext uri="{FF2B5EF4-FFF2-40B4-BE49-F238E27FC236}">
                      <a16:creationId xmlns:a16="http://schemas.microsoft.com/office/drawing/2014/main" id="{DD1342F6-22F9-E445-B219-F9BEFC35214A}"/>
                    </a:ext>
                  </a:extLst>
                </p:cNvPr>
                <p:cNvSpPr/>
                <p:nvPr/>
              </p:nvSpPr>
              <p:spPr>
                <a:xfrm>
                  <a:off x="748937" y="3566160"/>
                  <a:ext cx="169817" cy="248194"/>
                </a:xfrm>
                <a:prstGeom prst="round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7" name="모서리가 둥근 직사각형 316">
                  <a:extLst>
                    <a:ext uri="{FF2B5EF4-FFF2-40B4-BE49-F238E27FC236}">
                      <a16:creationId xmlns:a16="http://schemas.microsoft.com/office/drawing/2014/main" id="{0F35CD54-75D7-FE48-BE95-ECC439EBDFB4}"/>
                    </a:ext>
                  </a:extLst>
                </p:cNvPr>
                <p:cNvSpPr/>
                <p:nvPr/>
              </p:nvSpPr>
              <p:spPr>
                <a:xfrm>
                  <a:off x="950588" y="3566160"/>
                  <a:ext cx="169817" cy="248194"/>
                </a:xfrm>
                <a:prstGeom prst="round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8" name="모서리가 둥근 직사각형 317">
                  <a:extLst>
                    <a:ext uri="{FF2B5EF4-FFF2-40B4-BE49-F238E27FC236}">
                      <a16:creationId xmlns:a16="http://schemas.microsoft.com/office/drawing/2014/main" id="{D28224DA-984B-524E-B9ED-639AA1711558}"/>
                    </a:ext>
                  </a:extLst>
                </p:cNvPr>
                <p:cNvSpPr/>
                <p:nvPr/>
              </p:nvSpPr>
              <p:spPr>
                <a:xfrm>
                  <a:off x="1152239" y="3566160"/>
                  <a:ext cx="169817" cy="248194"/>
                </a:xfrm>
                <a:prstGeom prst="round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9" name="모서리가 둥근 직사각형 318">
                  <a:extLst>
                    <a:ext uri="{FF2B5EF4-FFF2-40B4-BE49-F238E27FC236}">
                      <a16:creationId xmlns:a16="http://schemas.microsoft.com/office/drawing/2014/main" id="{07385C06-FC97-AF4E-9E09-F2294E9F7A83}"/>
                    </a:ext>
                  </a:extLst>
                </p:cNvPr>
                <p:cNvSpPr/>
                <p:nvPr/>
              </p:nvSpPr>
              <p:spPr>
                <a:xfrm>
                  <a:off x="1353890" y="3566160"/>
                  <a:ext cx="169817" cy="248194"/>
                </a:xfrm>
                <a:prstGeom prst="roundRect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315" name="텍스트상자 314">
                <a:extLst>
                  <a:ext uri="{FF2B5EF4-FFF2-40B4-BE49-F238E27FC236}">
                    <a16:creationId xmlns:a16="http://schemas.microsoft.com/office/drawing/2014/main" id="{A6BD292F-A7BF-4246-B0B2-44B858CE9DEE}"/>
                  </a:ext>
                </a:extLst>
              </p:cNvPr>
              <p:cNvSpPr txBox="1"/>
              <p:nvPr/>
            </p:nvSpPr>
            <p:spPr>
              <a:xfrm>
                <a:off x="6844474" y="4094481"/>
                <a:ext cx="1074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/>
                  <a:t>CLASS INFO ID</a:t>
                </a:r>
              </a:p>
              <a:p>
                <a:r>
                  <a:rPr kumimoji="1" lang="en-US" altLang="ko-KR" sz="1200" dirty="0"/>
                  <a:t>: 4byte</a:t>
                </a:r>
                <a:endParaRPr kumimoji="1" lang="ko-KR" altLang="en-US" sz="1200" dirty="0"/>
              </a:p>
            </p:txBody>
          </p:sp>
        </p:grp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B914F435-7F7C-004F-8471-660399E3F059}"/>
              </a:ext>
            </a:extLst>
          </p:cNvPr>
          <p:cNvGrpSpPr/>
          <p:nvPr/>
        </p:nvGrpSpPr>
        <p:grpSpPr>
          <a:xfrm>
            <a:off x="3803968" y="3523893"/>
            <a:ext cx="793168" cy="1001548"/>
            <a:chOff x="7041449" y="3554598"/>
            <a:chExt cx="793168" cy="1001548"/>
          </a:xfrm>
        </p:grpSpPr>
        <p:sp>
          <p:nvSpPr>
            <p:cNvPr id="304" name="왼쪽 중괄호[L] 303">
              <a:extLst>
                <a:ext uri="{FF2B5EF4-FFF2-40B4-BE49-F238E27FC236}">
                  <a16:creationId xmlns:a16="http://schemas.microsoft.com/office/drawing/2014/main" id="{58AA8F0B-02F8-B44B-8D52-67BFFAE4358C}"/>
                </a:ext>
              </a:extLst>
            </p:cNvPr>
            <p:cNvSpPr/>
            <p:nvPr/>
          </p:nvSpPr>
          <p:spPr>
            <a:xfrm rot="16200000">
              <a:off x="7325462" y="3582257"/>
              <a:ext cx="234122" cy="747397"/>
            </a:xfrm>
            <a:prstGeom prst="leftBrac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F35910B7-667D-E746-B305-E1A8D91E53DC}"/>
                </a:ext>
              </a:extLst>
            </p:cNvPr>
            <p:cNvGrpSpPr/>
            <p:nvPr/>
          </p:nvGrpSpPr>
          <p:grpSpPr>
            <a:xfrm>
              <a:off x="7041449" y="3554598"/>
              <a:ext cx="793168" cy="1001548"/>
              <a:chOff x="7041449" y="3554598"/>
              <a:chExt cx="793168" cy="1001548"/>
            </a:xfrm>
          </p:grpSpPr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AD47C050-EBB1-084A-80BE-B2955B396853}"/>
                  </a:ext>
                </a:extLst>
              </p:cNvPr>
              <p:cNvGrpSpPr/>
              <p:nvPr/>
            </p:nvGrpSpPr>
            <p:grpSpPr>
              <a:xfrm>
                <a:off x="7041449" y="3554598"/>
                <a:ext cx="774770" cy="248194"/>
                <a:chOff x="748937" y="3566160"/>
                <a:chExt cx="774770" cy="248194"/>
              </a:xfrm>
            </p:grpSpPr>
            <p:sp>
              <p:nvSpPr>
                <p:cNvPr id="308" name="모서리가 둥근 직사각형 307">
                  <a:extLst>
                    <a:ext uri="{FF2B5EF4-FFF2-40B4-BE49-F238E27FC236}">
                      <a16:creationId xmlns:a16="http://schemas.microsoft.com/office/drawing/2014/main" id="{1D498D58-A48C-1946-8CDF-3DD376269A0A}"/>
                    </a:ext>
                  </a:extLst>
                </p:cNvPr>
                <p:cNvSpPr/>
                <p:nvPr/>
              </p:nvSpPr>
              <p:spPr>
                <a:xfrm>
                  <a:off x="748937" y="3566160"/>
                  <a:ext cx="169817" cy="248194"/>
                </a:xfrm>
                <a:prstGeom prst="round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309" name="모서리가 둥근 직사각형 308">
                  <a:extLst>
                    <a:ext uri="{FF2B5EF4-FFF2-40B4-BE49-F238E27FC236}">
                      <a16:creationId xmlns:a16="http://schemas.microsoft.com/office/drawing/2014/main" id="{0AA030C1-2C30-8B44-9929-CBC7B1B50868}"/>
                    </a:ext>
                  </a:extLst>
                </p:cNvPr>
                <p:cNvSpPr/>
                <p:nvPr/>
              </p:nvSpPr>
              <p:spPr>
                <a:xfrm>
                  <a:off x="950588" y="3566160"/>
                  <a:ext cx="169817" cy="248194"/>
                </a:xfrm>
                <a:prstGeom prst="round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310" name="모서리가 둥근 직사각형 309">
                  <a:extLst>
                    <a:ext uri="{FF2B5EF4-FFF2-40B4-BE49-F238E27FC236}">
                      <a16:creationId xmlns:a16="http://schemas.microsoft.com/office/drawing/2014/main" id="{C69A76C9-13BA-BC4A-8FEA-7EC62D9E1D94}"/>
                    </a:ext>
                  </a:extLst>
                </p:cNvPr>
                <p:cNvSpPr/>
                <p:nvPr/>
              </p:nvSpPr>
              <p:spPr>
                <a:xfrm>
                  <a:off x="1152239" y="3566160"/>
                  <a:ext cx="169817" cy="248194"/>
                </a:xfrm>
                <a:prstGeom prst="round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1" name="모서리가 둥근 직사각형 310">
                  <a:extLst>
                    <a:ext uri="{FF2B5EF4-FFF2-40B4-BE49-F238E27FC236}">
                      <a16:creationId xmlns:a16="http://schemas.microsoft.com/office/drawing/2014/main" id="{F95D173B-7E98-1148-A07B-A7B9712EF49A}"/>
                    </a:ext>
                  </a:extLst>
                </p:cNvPr>
                <p:cNvSpPr/>
                <p:nvPr/>
              </p:nvSpPr>
              <p:spPr>
                <a:xfrm>
                  <a:off x="1353890" y="3566160"/>
                  <a:ext cx="169817" cy="248194"/>
                </a:xfrm>
                <a:prstGeom prst="roundRect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307" name="텍스트상자 306">
                <a:extLst>
                  <a:ext uri="{FF2B5EF4-FFF2-40B4-BE49-F238E27FC236}">
                    <a16:creationId xmlns:a16="http://schemas.microsoft.com/office/drawing/2014/main" id="{1297F664-CA37-884B-A198-DAAEEF1F660D}"/>
                  </a:ext>
                </a:extLst>
              </p:cNvPr>
              <p:cNvSpPr txBox="1"/>
              <p:nvPr/>
            </p:nvSpPr>
            <p:spPr>
              <a:xfrm>
                <a:off x="7104930" y="4094481"/>
                <a:ext cx="729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/>
                  <a:t>CLASS ID</a:t>
                </a:r>
              </a:p>
              <a:p>
                <a:r>
                  <a:rPr kumimoji="1" lang="en-US" altLang="ko-KR" sz="1200" dirty="0"/>
                  <a:t>: 4byte</a:t>
                </a:r>
                <a:endParaRPr kumimoji="1" lang="ko-KR" altLang="en-US" sz="1200" dirty="0"/>
              </a:p>
            </p:txBody>
          </p:sp>
        </p:grp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CB57319B-329A-3448-B2D2-8536EBEA63F6}"/>
              </a:ext>
            </a:extLst>
          </p:cNvPr>
          <p:cNvGrpSpPr/>
          <p:nvPr/>
        </p:nvGrpSpPr>
        <p:grpSpPr>
          <a:xfrm>
            <a:off x="4614627" y="3528260"/>
            <a:ext cx="774772" cy="1001548"/>
            <a:chOff x="7041449" y="3554598"/>
            <a:chExt cx="774772" cy="1001548"/>
          </a:xfrm>
        </p:grpSpPr>
        <p:sp>
          <p:nvSpPr>
            <p:cNvPr id="156" name="왼쪽 중괄호[L] 155">
              <a:extLst>
                <a:ext uri="{FF2B5EF4-FFF2-40B4-BE49-F238E27FC236}">
                  <a16:creationId xmlns:a16="http://schemas.microsoft.com/office/drawing/2014/main" id="{1C292AF9-4354-474A-A7AC-A26EAAC7A20A}"/>
                </a:ext>
              </a:extLst>
            </p:cNvPr>
            <p:cNvSpPr/>
            <p:nvPr/>
          </p:nvSpPr>
          <p:spPr>
            <a:xfrm rot="16200000">
              <a:off x="7325462" y="3582257"/>
              <a:ext cx="234122" cy="747397"/>
            </a:xfrm>
            <a:prstGeom prst="leftBrac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742F0BCE-B290-0340-852E-35B264403EFA}"/>
                </a:ext>
              </a:extLst>
            </p:cNvPr>
            <p:cNvGrpSpPr/>
            <p:nvPr/>
          </p:nvGrpSpPr>
          <p:grpSpPr>
            <a:xfrm>
              <a:off x="7041449" y="3554598"/>
              <a:ext cx="774770" cy="1001548"/>
              <a:chOff x="7041449" y="3554598"/>
              <a:chExt cx="774770" cy="1001548"/>
            </a:xfrm>
          </p:grpSpPr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9D753D88-B9B8-0241-AC6A-F576AD7D1626}"/>
                  </a:ext>
                </a:extLst>
              </p:cNvPr>
              <p:cNvGrpSpPr/>
              <p:nvPr/>
            </p:nvGrpSpPr>
            <p:grpSpPr>
              <a:xfrm>
                <a:off x="7041449" y="3554598"/>
                <a:ext cx="774770" cy="248194"/>
                <a:chOff x="748937" y="3566160"/>
                <a:chExt cx="774770" cy="248194"/>
              </a:xfrm>
            </p:grpSpPr>
            <p:sp>
              <p:nvSpPr>
                <p:cNvPr id="160" name="모서리가 둥근 직사각형 159">
                  <a:extLst>
                    <a:ext uri="{FF2B5EF4-FFF2-40B4-BE49-F238E27FC236}">
                      <a16:creationId xmlns:a16="http://schemas.microsoft.com/office/drawing/2014/main" id="{BB443401-D3E4-6C4B-9D4B-6D49EE073EF4}"/>
                    </a:ext>
                  </a:extLst>
                </p:cNvPr>
                <p:cNvSpPr/>
                <p:nvPr/>
              </p:nvSpPr>
              <p:spPr>
                <a:xfrm>
                  <a:off x="748937" y="3566160"/>
                  <a:ext cx="169817" cy="248194"/>
                </a:xfrm>
                <a:prstGeom prst="roundRect">
                  <a:avLst/>
                </a:prstGeom>
                <a:solidFill>
                  <a:schemeClr val="accent2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/>
                </a:p>
              </p:txBody>
            </p:sp>
            <p:sp>
              <p:nvSpPr>
                <p:cNvPr id="161" name="모서리가 둥근 직사각형 160">
                  <a:extLst>
                    <a:ext uri="{FF2B5EF4-FFF2-40B4-BE49-F238E27FC236}">
                      <a16:creationId xmlns:a16="http://schemas.microsoft.com/office/drawing/2014/main" id="{C5537489-E626-624E-9CA7-82C058C733BB}"/>
                    </a:ext>
                  </a:extLst>
                </p:cNvPr>
                <p:cNvSpPr/>
                <p:nvPr/>
              </p:nvSpPr>
              <p:spPr>
                <a:xfrm>
                  <a:off x="950588" y="3566160"/>
                  <a:ext cx="169817" cy="248194"/>
                </a:xfrm>
                <a:prstGeom prst="roundRect">
                  <a:avLst/>
                </a:prstGeom>
                <a:solidFill>
                  <a:schemeClr val="accent2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2" name="모서리가 둥근 직사각형 161">
                  <a:extLst>
                    <a:ext uri="{FF2B5EF4-FFF2-40B4-BE49-F238E27FC236}">
                      <a16:creationId xmlns:a16="http://schemas.microsoft.com/office/drawing/2014/main" id="{D9E58AEB-1884-4648-9AA9-209D3838FD4F}"/>
                    </a:ext>
                  </a:extLst>
                </p:cNvPr>
                <p:cNvSpPr/>
                <p:nvPr/>
              </p:nvSpPr>
              <p:spPr>
                <a:xfrm>
                  <a:off x="1152239" y="3566160"/>
                  <a:ext cx="169817" cy="248194"/>
                </a:xfrm>
                <a:prstGeom prst="roundRect">
                  <a:avLst/>
                </a:prstGeom>
                <a:solidFill>
                  <a:schemeClr val="accent2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3" name="모서리가 둥근 직사각형 162">
                  <a:extLst>
                    <a:ext uri="{FF2B5EF4-FFF2-40B4-BE49-F238E27FC236}">
                      <a16:creationId xmlns:a16="http://schemas.microsoft.com/office/drawing/2014/main" id="{51115E3C-55E9-1D4D-BCE9-6CAB5F79E674}"/>
                    </a:ext>
                  </a:extLst>
                </p:cNvPr>
                <p:cNvSpPr/>
                <p:nvPr/>
              </p:nvSpPr>
              <p:spPr>
                <a:xfrm>
                  <a:off x="1353890" y="3566160"/>
                  <a:ext cx="169817" cy="248194"/>
                </a:xfrm>
                <a:prstGeom prst="roundRect">
                  <a:avLst/>
                </a:prstGeom>
                <a:solidFill>
                  <a:schemeClr val="accent2"/>
                </a:solidFill>
                <a:ln w="1270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59" name="텍스트상자 158">
                <a:extLst>
                  <a:ext uri="{FF2B5EF4-FFF2-40B4-BE49-F238E27FC236}">
                    <a16:creationId xmlns:a16="http://schemas.microsoft.com/office/drawing/2014/main" id="{43B6A359-CB5A-1442-BF0E-982A89CC434F}"/>
                  </a:ext>
                </a:extLst>
              </p:cNvPr>
              <p:cNvSpPr txBox="1"/>
              <p:nvPr/>
            </p:nvSpPr>
            <p:spPr>
              <a:xfrm>
                <a:off x="7104930" y="4094481"/>
                <a:ext cx="6158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/>
                  <a:t>PROG</a:t>
                </a:r>
              </a:p>
              <a:p>
                <a:r>
                  <a:rPr kumimoji="1" lang="en-US" altLang="ko-KR" sz="1200" dirty="0"/>
                  <a:t>: 4byte</a:t>
                </a:r>
                <a:endParaRPr kumimoji="1"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670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Franklin Gothic Demi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</a:pPr>
            <a:r>
              <a:rPr lang="en-US" sz="1200" b="0" spc="300" dirty="0">
                <a:solidFill>
                  <a:srgbClr val="464D61"/>
                </a:solidFill>
                <a:latin typeface="PT Sans"/>
                <a:cs typeface="PT Sans"/>
              </a:rPr>
              <a:t>HOW</a:t>
            </a:r>
          </a:p>
          <a:p>
            <a:pPr algn="l">
              <a:lnSpc>
                <a:spcPts val="3600"/>
              </a:lnSpc>
            </a:pPr>
            <a:r>
              <a:rPr lang="ko-KR" altLang="en-US" sz="32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전체 시나리오</a:t>
            </a:r>
            <a:endParaRPr lang="en-JM" sz="3200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57494"/>
            <a:ext cx="2133600" cy="365125"/>
          </a:xfrm>
        </p:spPr>
        <p:txBody>
          <a:bodyPr/>
          <a:lstStyle/>
          <a:p>
            <a:fld id="{8BA6482E-F363-B343-ABCE-D1D2D29F80BC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1C7A604-F948-3F43-AD16-3E64FCC7DF31}"/>
              </a:ext>
            </a:extLst>
          </p:cNvPr>
          <p:cNvGrpSpPr/>
          <p:nvPr/>
        </p:nvGrpSpPr>
        <p:grpSpPr>
          <a:xfrm>
            <a:off x="761856" y="2174165"/>
            <a:ext cx="6601160" cy="3026818"/>
            <a:chOff x="545598" y="2150508"/>
            <a:chExt cx="7949464" cy="3645054"/>
          </a:xfrm>
        </p:grpSpPr>
        <p:sp>
          <p:nvSpPr>
            <p:cNvPr id="19" name="모서리가 둥근 직사각형 30">
              <a:extLst>
                <a:ext uri="{FF2B5EF4-FFF2-40B4-BE49-F238E27FC236}">
                  <a16:creationId xmlns:a16="http://schemas.microsoft.com/office/drawing/2014/main" id="{D2B0A3BA-C0CB-074E-8B01-A0643FF50C74}"/>
                </a:ext>
              </a:extLst>
            </p:cNvPr>
            <p:cNvSpPr/>
            <p:nvPr/>
          </p:nvSpPr>
          <p:spPr>
            <a:xfrm>
              <a:off x="545598" y="2929860"/>
              <a:ext cx="1274335" cy="22439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effectLst/>
                  <a:latin typeface="Nanum Gothic" charset="-127"/>
                  <a:ea typeface="Nanum Gothic" charset="-127"/>
                  <a:cs typeface="Nanum Gothic" charset="-127"/>
                </a:rPr>
                <a:t>Signaling</a:t>
              </a:r>
            </a:p>
            <a:p>
              <a:pPr algn="ctr" latinLnBrk="1">
                <a:spcAft>
                  <a:spcPts val="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Server</a:t>
              </a:r>
              <a:endParaRPr lang="ko-KR" sz="1400" b="1" dirty="0">
                <a:solidFill>
                  <a:schemeClr val="tx1"/>
                </a:solidFill>
                <a:effectLst/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9119192-5965-C449-B203-8829D759FEC0}"/>
                </a:ext>
              </a:extLst>
            </p:cNvPr>
            <p:cNvGrpSpPr/>
            <p:nvPr/>
          </p:nvGrpSpPr>
          <p:grpSpPr>
            <a:xfrm>
              <a:off x="3056820" y="2150508"/>
              <a:ext cx="1156778" cy="530364"/>
              <a:chOff x="3620357" y="3085534"/>
              <a:chExt cx="1156778" cy="53036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2324681-E288-B04B-949B-73852CFDF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0357" y="3085534"/>
                <a:ext cx="522482" cy="530364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C3E09449-D56B-A94B-A832-399C1CCFA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4257622" y="3188230"/>
                <a:ext cx="519513" cy="427668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0D35645-BC6F-C345-94A9-EC42A3DCA1C8}"/>
                </a:ext>
              </a:extLst>
            </p:cNvPr>
            <p:cNvGrpSpPr/>
            <p:nvPr/>
          </p:nvGrpSpPr>
          <p:grpSpPr>
            <a:xfrm>
              <a:off x="1660445" y="2509152"/>
              <a:ext cx="1529521" cy="684261"/>
              <a:chOff x="2053859" y="2073207"/>
              <a:chExt cx="1529521" cy="68426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BC180121-15F6-2343-B9B3-0ABA7092D37F}"/>
                  </a:ext>
                </a:extLst>
              </p:cNvPr>
              <p:cNvGrpSpPr/>
              <p:nvPr/>
            </p:nvGrpSpPr>
            <p:grpSpPr>
              <a:xfrm rot="19435847">
                <a:off x="2053859" y="2073207"/>
                <a:ext cx="1280652" cy="370641"/>
                <a:chOff x="2213347" y="2715547"/>
                <a:chExt cx="1280652" cy="370641"/>
              </a:xfrm>
            </p:grpSpPr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5C7BED91-6D49-C54E-8B41-7385FB89C215}"/>
                    </a:ext>
                  </a:extLst>
                </p:cNvPr>
                <p:cNvCxnSpPr/>
                <p:nvPr/>
              </p:nvCxnSpPr>
              <p:spPr>
                <a:xfrm flipH="1">
                  <a:off x="2213347" y="3085534"/>
                  <a:ext cx="1280652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텍스트상자 22">
                  <a:extLst>
                    <a:ext uri="{FF2B5EF4-FFF2-40B4-BE49-F238E27FC236}">
                      <a16:creationId xmlns:a16="http://schemas.microsoft.com/office/drawing/2014/main" id="{03599C4C-6080-9C49-B46C-0777806C4407}"/>
                    </a:ext>
                  </a:extLst>
                </p:cNvPr>
                <p:cNvSpPr txBox="1"/>
                <p:nvPr/>
              </p:nvSpPr>
              <p:spPr>
                <a:xfrm>
                  <a:off x="2540572" y="2715547"/>
                  <a:ext cx="672404" cy="3706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sz="1400" dirty="0"/>
                    <a:t>Offer</a:t>
                  </a:r>
                  <a:endParaRPr kumimoji="1" lang="ko-KR" altLang="en-US" sz="1400" dirty="0"/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97E04D3-494F-664A-A7BC-1A86FCF9BFC3}"/>
                  </a:ext>
                </a:extLst>
              </p:cNvPr>
              <p:cNvGrpSpPr/>
              <p:nvPr/>
            </p:nvGrpSpPr>
            <p:grpSpPr>
              <a:xfrm rot="19363852">
                <a:off x="2302728" y="2386827"/>
                <a:ext cx="1280652" cy="370641"/>
                <a:chOff x="2224922" y="3268291"/>
                <a:chExt cx="1280652" cy="370641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73868A6D-5F07-484E-BAC4-99796282E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4922" y="3615898"/>
                  <a:ext cx="1280652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텍스트상자 23">
                  <a:extLst>
                    <a:ext uri="{FF2B5EF4-FFF2-40B4-BE49-F238E27FC236}">
                      <a16:creationId xmlns:a16="http://schemas.microsoft.com/office/drawing/2014/main" id="{99B8337D-0DF7-9C45-A13F-8665FD7DABD7}"/>
                    </a:ext>
                  </a:extLst>
                </p:cNvPr>
                <p:cNvSpPr txBox="1"/>
                <p:nvPr/>
              </p:nvSpPr>
              <p:spPr>
                <a:xfrm>
                  <a:off x="2344111" y="3268291"/>
                  <a:ext cx="1106020" cy="370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400" dirty="0">
                      <a:latin typeface="Calibri" panose="020F0502020204030204" pitchFamily="34" charset="0"/>
                      <a:ea typeface="Nanum Gothic" panose="020D0604000000000000" pitchFamily="34" charset="-127"/>
                      <a:cs typeface="Calibri" panose="020F0502020204030204" pitchFamily="34" charset="0"/>
                    </a:rPr>
                    <a:t>Answer</a:t>
                  </a:r>
                  <a:endParaRPr kumimoji="1" lang="ko-KR" altLang="en-US" sz="1400" dirty="0">
                    <a:latin typeface="Calibri" panose="020F0502020204030204" pitchFamily="34" charset="0"/>
                    <a:ea typeface="Nanum Gothic" panose="020D0604000000000000" pitchFamily="34" charset="-127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E33F98-E71A-9B4A-86D2-AD261A06E339}"/>
                </a:ext>
              </a:extLst>
            </p:cNvPr>
            <p:cNvGrpSpPr/>
            <p:nvPr/>
          </p:nvGrpSpPr>
          <p:grpSpPr>
            <a:xfrm>
              <a:off x="3056820" y="5265198"/>
              <a:ext cx="1101335" cy="530364"/>
              <a:chOff x="3620357" y="4829253"/>
              <a:chExt cx="1101335" cy="53036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80B2905-E3EE-294F-89F1-84253C4F5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7622" y="4907906"/>
                <a:ext cx="464070" cy="451711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0891AA8-3971-AB4F-9594-8B7B993F5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0357" y="4829253"/>
                <a:ext cx="522482" cy="530364"/>
              </a:xfrm>
              <a:prstGeom prst="rect">
                <a:avLst/>
              </a:prstGeom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B05B16F-BFD5-D24C-B0BA-0BED419CEA67}"/>
                </a:ext>
              </a:extLst>
            </p:cNvPr>
            <p:cNvGrpSpPr/>
            <p:nvPr/>
          </p:nvGrpSpPr>
          <p:grpSpPr>
            <a:xfrm>
              <a:off x="1861276" y="4494609"/>
              <a:ext cx="1472774" cy="695030"/>
              <a:chOff x="2254690" y="4058664"/>
              <a:chExt cx="1472774" cy="695030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D979AFA-DF49-ED4C-8769-F63E17EB96B5}"/>
                  </a:ext>
                </a:extLst>
              </p:cNvPr>
              <p:cNvGrpSpPr/>
              <p:nvPr/>
            </p:nvGrpSpPr>
            <p:grpSpPr>
              <a:xfrm rot="2206558">
                <a:off x="2446812" y="4058664"/>
                <a:ext cx="1280652" cy="370642"/>
                <a:chOff x="2213347" y="2715547"/>
                <a:chExt cx="1280652" cy="370642"/>
              </a:xfrm>
            </p:grpSpPr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186D3EA4-C2B5-A941-8101-7992C0FF2527}"/>
                    </a:ext>
                  </a:extLst>
                </p:cNvPr>
                <p:cNvCxnSpPr/>
                <p:nvPr/>
              </p:nvCxnSpPr>
              <p:spPr>
                <a:xfrm flipH="1">
                  <a:off x="2213347" y="3085534"/>
                  <a:ext cx="1280652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텍스트상자 36">
                  <a:extLst>
                    <a:ext uri="{FF2B5EF4-FFF2-40B4-BE49-F238E27FC236}">
                      <a16:creationId xmlns:a16="http://schemas.microsoft.com/office/drawing/2014/main" id="{308B4DE8-E708-6245-927D-6778C1691DE2}"/>
                    </a:ext>
                  </a:extLst>
                </p:cNvPr>
                <p:cNvSpPr txBox="1"/>
                <p:nvPr/>
              </p:nvSpPr>
              <p:spPr>
                <a:xfrm>
                  <a:off x="2540573" y="2715547"/>
                  <a:ext cx="672404" cy="370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en-US" altLang="ko-KR" sz="1400" dirty="0"/>
                    <a:t>Offer</a:t>
                  </a:r>
                  <a:endParaRPr kumimoji="1" lang="ko-KR" altLang="en-US" sz="1400" dirty="0"/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23CAEBAA-13B5-FC4A-9BAA-E6CFADE83B92}"/>
                  </a:ext>
                </a:extLst>
              </p:cNvPr>
              <p:cNvGrpSpPr/>
              <p:nvPr/>
            </p:nvGrpSpPr>
            <p:grpSpPr>
              <a:xfrm rot="2222721">
                <a:off x="2254690" y="4383052"/>
                <a:ext cx="1280652" cy="370642"/>
                <a:chOff x="2224922" y="3268287"/>
                <a:chExt cx="1280652" cy="370642"/>
              </a:xfrm>
            </p:grpSpPr>
            <p:cxnSp>
              <p:nvCxnSpPr>
                <p:cNvPr id="34" name="직선 화살표 연결선 33">
                  <a:extLst>
                    <a:ext uri="{FF2B5EF4-FFF2-40B4-BE49-F238E27FC236}">
                      <a16:creationId xmlns:a16="http://schemas.microsoft.com/office/drawing/2014/main" id="{DA9D3F29-7EDA-CA4B-907C-9634A7B64B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4922" y="3615898"/>
                  <a:ext cx="1280652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텍스트상자 34">
                  <a:extLst>
                    <a:ext uri="{FF2B5EF4-FFF2-40B4-BE49-F238E27FC236}">
                      <a16:creationId xmlns:a16="http://schemas.microsoft.com/office/drawing/2014/main" id="{7143D5C9-7991-5D40-BF19-5DDA793221E4}"/>
                    </a:ext>
                  </a:extLst>
                </p:cNvPr>
                <p:cNvSpPr txBox="1"/>
                <p:nvPr/>
              </p:nvSpPr>
              <p:spPr>
                <a:xfrm>
                  <a:off x="2344110" y="3268287"/>
                  <a:ext cx="1106020" cy="370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400" dirty="0">
                      <a:latin typeface="Calibri" panose="020F0502020204030204" pitchFamily="34" charset="0"/>
                      <a:ea typeface="Nanum Gothic" panose="020D0604000000000000" pitchFamily="34" charset="-127"/>
                      <a:cs typeface="Calibri" panose="020F0502020204030204" pitchFamily="34" charset="0"/>
                    </a:rPr>
                    <a:t>Answer</a:t>
                  </a:r>
                  <a:endParaRPr kumimoji="1" lang="ko-KR" altLang="en-US" sz="1400" dirty="0">
                    <a:latin typeface="Calibri" panose="020F0502020204030204" pitchFamily="34" charset="0"/>
                    <a:ea typeface="Nanum Gothic" panose="020D0604000000000000" pitchFamily="34" charset="-127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106D3AF-F916-5346-95BB-0B661FD80F5E}"/>
                </a:ext>
              </a:extLst>
            </p:cNvPr>
            <p:cNvGrpSpPr/>
            <p:nvPr/>
          </p:nvGrpSpPr>
          <p:grpSpPr>
            <a:xfrm rot="20841492">
              <a:off x="4733094" y="2219146"/>
              <a:ext cx="634944" cy="1484029"/>
              <a:chOff x="4977649" y="1942693"/>
              <a:chExt cx="634944" cy="1484029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A8F71DE8-B9E2-BE40-894C-B8A729038F70}"/>
                  </a:ext>
                </a:extLst>
              </p:cNvPr>
              <p:cNvGrpSpPr/>
              <p:nvPr/>
            </p:nvGrpSpPr>
            <p:grpSpPr>
              <a:xfrm>
                <a:off x="5241951" y="1942693"/>
                <a:ext cx="370642" cy="1236846"/>
                <a:chOff x="5241951" y="1942693"/>
                <a:chExt cx="370642" cy="1236846"/>
              </a:xfrm>
            </p:grpSpPr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EE191C8A-6FCC-074E-A310-1462A455EBC9}"/>
                    </a:ext>
                  </a:extLst>
                </p:cNvPr>
                <p:cNvCxnSpPr/>
                <p:nvPr/>
              </p:nvCxnSpPr>
              <p:spPr>
                <a:xfrm rot="2969280">
                  <a:off x="4672393" y="2566679"/>
                  <a:ext cx="122572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텍스트상자 41">
                  <a:extLst>
                    <a:ext uri="{FF2B5EF4-FFF2-40B4-BE49-F238E27FC236}">
                      <a16:creationId xmlns:a16="http://schemas.microsoft.com/office/drawing/2014/main" id="{76EE8CEA-278B-5642-B2F5-F87F7EB94C21}"/>
                    </a:ext>
                  </a:extLst>
                </p:cNvPr>
                <p:cNvSpPr txBox="1"/>
                <p:nvPr/>
              </p:nvSpPr>
              <p:spPr>
                <a:xfrm rot="2969280" flipH="1">
                  <a:off x="4904774" y="2279870"/>
                  <a:ext cx="1044996" cy="370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400" dirty="0"/>
                    <a:t>Send</a:t>
                  </a:r>
                  <a:endParaRPr kumimoji="1" lang="ko-KR" altLang="en-US" sz="1400" dirty="0"/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CC0F4DF4-C2F5-4046-810C-7BF9C0AD2EA2}"/>
                  </a:ext>
                </a:extLst>
              </p:cNvPr>
              <p:cNvGrpSpPr/>
              <p:nvPr/>
            </p:nvGrpSpPr>
            <p:grpSpPr>
              <a:xfrm>
                <a:off x="4977649" y="2198647"/>
                <a:ext cx="370642" cy="1228075"/>
                <a:chOff x="4849625" y="2287569"/>
                <a:chExt cx="370642" cy="1228075"/>
              </a:xfrm>
            </p:grpSpPr>
            <p:cxnSp>
              <p:nvCxnSpPr>
                <p:cNvPr id="41" name="직선 화살표 연결선 40">
                  <a:extLst>
                    <a:ext uri="{FF2B5EF4-FFF2-40B4-BE49-F238E27FC236}">
                      <a16:creationId xmlns:a16="http://schemas.microsoft.com/office/drawing/2014/main" id="{7ECADFE2-D2FC-A64F-91AC-D6CE230F4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969280" flipH="1">
                  <a:off x="4261976" y="2902784"/>
                  <a:ext cx="122572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텍스트상자 45">
                  <a:extLst>
                    <a:ext uri="{FF2B5EF4-FFF2-40B4-BE49-F238E27FC236}">
                      <a16:creationId xmlns:a16="http://schemas.microsoft.com/office/drawing/2014/main" id="{ADBA6080-4E42-BD46-9E46-E1415F47DCA1}"/>
                    </a:ext>
                  </a:extLst>
                </p:cNvPr>
                <p:cNvSpPr txBox="1"/>
                <p:nvPr/>
              </p:nvSpPr>
              <p:spPr>
                <a:xfrm rot="2969280" flipH="1">
                  <a:off x="4516618" y="2620576"/>
                  <a:ext cx="1036656" cy="370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400" dirty="0"/>
                    <a:t>Send</a:t>
                  </a:r>
                  <a:endParaRPr kumimoji="1" lang="ko-KR" altLang="en-US" sz="1400" dirty="0"/>
                </a:p>
              </p:txBody>
            </p:sp>
          </p:grp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B2A824D-0D80-FB4F-A9BC-A2AA058E76FA}"/>
                </a:ext>
              </a:extLst>
            </p:cNvPr>
            <p:cNvGrpSpPr/>
            <p:nvPr/>
          </p:nvGrpSpPr>
          <p:grpSpPr>
            <a:xfrm>
              <a:off x="5403352" y="3422869"/>
              <a:ext cx="3091710" cy="1021620"/>
              <a:chOff x="4835767" y="3129443"/>
              <a:chExt cx="3558885" cy="1175991"/>
            </a:xfrm>
          </p:grpSpPr>
          <p:sp>
            <p:nvSpPr>
              <p:cNvPr id="39" name="모서리가 둥근 직사각형 30">
                <a:extLst>
                  <a:ext uri="{FF2B5EF4-FFF2-40B4-BE49-F238E27FC236}">
                    <a16:creationId xmlns:a16="http://schemas.microsoft.com/office/drawing/2014/main" id="{53D4AB91-16DB-A648-B9F9-3BC7E3652E9A}"/>
                  </a:ext>
                </a:extLst>
              </p:cNvPr>
              <p:cNvSpPr/>
              <p:nvPr/>
            </p:nvSpPr>
            <p:spPr>
              <a:xfrm flipH="1">
                <a:off x="4835767" y="3180333"/>
                <a:ext cx="1060447" cy="112499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latinLnBrk="1">
                  <a:spcAft>
                    <a:spcPts val="0"/>
                  </a:spcAft>
                </a:pPr>
                <a:r>
                  <a:rPr lang="en-US" altLang="ko-KR" sz="1050" b="1" dirty="0">
                    <a:solidFill>
                      <a:schemeClr val="tx1"/>
                    </a:solidFill>
                    <a:effectLst/>
                    <a:latin typeface="Nanum Gothic" charset="-127"/>
                    <a:ea typeface="Nanum Gothic" charset="-127"/>
                    <a:cs typeface="Nanum Gothic" charset="-127"/>
                  </a:rPr>
                  <a:t>Web</a:t>
                </a:r>
                <a:endParaRPr lang="en-US" altLang="ko-KR" sz="105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 algn="ctr" latinLnBrk="1">
                  <a:spcAft>
                    <a:spcPts val="0"/>
                  </a:spcAft>
                </a:pPr>
                <a:r>
                  <a:rPr lang="en-US" altLang="ko-KR" sz="1050" b="1" dirty="0">
                    <a:solidFill>
                      <a:schemeClr val="tx1"/>
                    </a:solidFill>
                    <a:effectLst/>
                    <a:latin typeface="Nanum Gothic" charset="-127"/>
                    <a:ea typeface="Nanum Gothic" charset="-127"/>
                    <a:cs typeface="Nanum Gothic" charset="-127"/>
                  </a:rPr>
                  <a:t>Socket</a:t>
                </a:r>
              </a:p>
              <a:p>
                <a:pPr algn="ctr" latinLnBrk="1">
                  <a:spcAft>
                    <a:spcPts val="0"/>
                  </a:spcAft>
                </a:pPr>
                <a:r>
                  <a:rPr lang="en-US" altLang="ko-KR" sz="105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Server</a:t>
                </a:r>
                <a:endParaRPr lang="en-US" altLang="ko-KR" sz="1050" b="1" dirty="0">
                  <a:solidFill>
                    <a:schemeClr val="tx1"/>
                  </a:solidFill>
                  <a:effectLst/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47" name="Can 32">
                <a:extLst>
                  <a:ext uri="{FF2B5EF4-FFF2-40B4-BE49-F238E27FC236}">
                    <a16:creationId xmlns:a16="http://schemas.microsoft.com/office/drawing/2014/main" id="{87EE2BAA-EFED-344A-ABC1-E93B87A3F87E}"/>
                  </a:ext>
                </a:extLst>
              </p:cNvPr>
              <p:cNvSpPr/>
              <p:nvPr/>
            </p:nvSpPr>
            <p:spPr>
              <a:xfrm flipH="1">
                <a:off x="7357909" y="3180333"/>
                <a:ext cx="1036743" cy="1125101"/>
              </a:xfrm>
              <a:prstGeom prst="can">
                <a:avLst>
                  <a:gd name="adj" fmla="val 18773"/>
                </a:avLst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Calibri" panose="020F0502020204030204" pitchFamily="34" charset="0"/>
                  </a:rPr>
                  <a:t>Data</a:t>
                </a:r>
              </a:p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Calibri" panose="020F0502020204030204" pitchFamily="34" charset="0"/>
                  </a:rPr>
                  <a:t>Base</a:t>
                </a:r>
                <a:endParaRPr lang="en-US" altLang="ko-KR" sz="7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Calibri" panose="020F0502020204030204" pitchFamily="34" charset="0"/>
                </a:endParaRPr>
              </a:p>
            </p:txBody>
          </p: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7D09140B-6CE5-3E41-B442-86A4BE5FBFEB}"/>
                  </a:ext>
                </a:extLst>
              </p:cNvPr>
              <p:cNvCxnSpPr/>
              <p:nvPr/>
            </p:nvCxnSpPr>
            <p:spPr>
              <a:xfrm>
                <a:off x="6029511" y="3488008"/>
                <a:ext cx="122572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9AE4241E-6201-3D4C-ACD8-7BF45FA820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8432" y="4018372"/>
                <a:ext cx="122572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텍스트상자 49">
                <a:extLst>
                  <a:ext uri="{FF2B5EF4-FFF2-40B4-BE49-F238E27FC236}">
                    <a16:creationId xmlns:a16="http://schemas.microsoft.com/office/drawing/2014/main" id="{4C478E49-7A31-5D47-88CD-30E891644EBB}"/>
                  </a:ext>
                </a:extLst>
              </p:cNvPr>
              <p:cNvSpPr txBox="1"/>
              <p:nvPr/>
            </p:nvSpPr>
            <p:spPr>
              <a:xfrm flipH="1">
                <a:off x="6134972" y="3129443"/>
                <a:ext cx="1044998" cy="362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050" dirty="0"/>
                  <a:t>Query</a:t>
                </a:r>
                <a:endParaRPr kumimoji="1" lang="ko-KR" altLang="en-US" sz="1050" dirty="0"/>
              </a:p>
            </p:txBody>
          </p:sp>
          <p:sp>
            <p:nvSpPr>
              <p:cNvPr id="51" name="텍스트상자 50">
                <a:extLst>
                  <a:ext uri="{FF2B5EF4-FFF2-40B4-BE49-F238E27FC236}">
                    <a16:creationId xmlns:a16="http://schemas.microsoft.com/office/drawing/2014/main" id="{05EDDFC9-095E-DE4F-8CC4-EB62590AC3F3}"/>
                  </a:ext>
                </a:extLst>
              </p:cNvPr>
              <p:cNvSpPr txBox="1"/>
              <p:nvPr/>
            </p:nvSpPr>
            <p:spPr>
              <a:xfrm flipH="1">
                <a:off x="6143313" y="3649040"/>
                <a:ext cx="1036656" cy="362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050" dirty="0"/>
                  <a:t>Result</a:t>
                </a:r>
                <a:endParaRPr kumimoji="1" lang="ko-KR" altLang="en-US" sz="1050" dirty="0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49D91BC9-40B1-9140-B54C-208FA70B7AD4}"/>
                </a:ext>
              </a:extLst>
            </p:cNvPr>
            <p:cNvGrpSpPr/>
            <p:nvPr/>
          </p:nvGrpSpPr>
          <p:grpSpPr>
            <a:xfrm rot="5400000">
              <a:off x="4444084" y="3944512"/>
              <a:ext cx="634922" cy="1526037"/>
              <a:chOff x="4679967" y="1953818"/>
              <a:chExt cx="634922" cy="1526037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EFE6E0C5-5E7F-7343-86D1-EAD2AE91BB67}"/>
                  </a:ext>
                </a:extLst>
              </p:cNvPr>
              <p:cNvGrpSpPr/>
              <p:nvPr/>
            </p:nvGrpSpPr>
            <p:grpSpPr>
              <a:xfrm>
                <a:off x="4944247" y="1953818"/>
                <a:ext cx="370642" cy="1235894"/>
                <a:chOff x="4944247" y="1953818"/>
                <a:chExt cx="370642" cy="1235894"/>
              </a:xfrm>
            </p:grpSpPr>
            <p:cxnSp>
              <p:nvCxnSpPr>
                <p:cNvPr id="62" name="직선 화살표 연결선 61">
                  <a:extLst>
                    <a:ext uri="{FF2B5EF4-FFF2-40B4-BE49-F238E27FC236}">
                      <a16:creationId xmlns:a16="http://schemas.microsoft.com/office/drawing/2014/main" id="{9260589A-5A99-2245-96F9-EE57A5C2B7D0}"/>
                    </a:ext>
                  </a:extLst>
                </p:cNvPr>
                <p:cNvCxnSpPr/>
                <p:nvPr/>
              </p:nvCxnSpPr>
              <p:spPr>
                <a:xfrm rot="2969280">
                  <a:off x="4672393" y="2566679"/>
                  <a:ext cx="122572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텍스트상자 62">
                  <a:extLst>
                    <a:ext uri="{FF2B5EF4-FFF2-40B4-BE49-F238E27FC236}">
                      <a16:creationId xmlns:a16="http://schemas.microsoft.com/office/drawing/2014/main" id="{FC87210F-D8ED-C644-8C70-70412CB1A2D1}"/>
                    </a:ext>
                  </a:extLst>
                </p:cNvPr>
                <p:cNvSpPr txBox="1"/>
                <p:nvPr/>
              </p:nvSpPr>
              <p:spPr>
                <a:xfrm rot="13728266" flipH="1">
                  <a:off x="4607069" y="2481893"/>
                  <a:ext cx="1044997" cy="370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400" dirty="0"/>
                    <a:t>Send</a:t>
                  </a:r>
                  <a:endParaRPr kumimoji="1" lang="ko-KR" altLang="en-US" sz="1400" dirty="0"/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ABBCFBA-481E-964B-AD4A-0592F0DD85C9}"/>
                  </a:ext>
                </a:extLst>
              </p:cNvPr>
              <p:cNvGrpSpPr/>
              <p:nvPr/>
            </p:nvGrpSpPr>
            <p:grpSpPr>
              <a:xfrm>
                <a:off x="4679967" y="2201001"/>
                <a:ext cx="370642" cy="1278854"/>
                <a:chOff x="4551943" y="2289923"/>
                <a:chExt cx="370642" cy="1278854"/>
              </a:xfrm>
            </p:grpSpPr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60D68436-D4A1-2942-942F-2C35C9C77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969280" flipH="1">
                  <a:off x="4261976" y="2902784"/>
                  <a:ext cx="122572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텍스트상자 60">
                  <a:extLst>
                    <a:ext uri="{FF2B5EF4-FFF2-40B4-BE49-F238E27FC236}">
                      <a16:creationId xmlns:a16="http://schemas.microsoft.com/office/drawing/2014/main" id="{80C0FB96-B294-D344-A1E7-B686ABBE2423}"/>
                    </a:ext>
                  </a:extLst>
                </p:cNvPr>
                <p:cNvSpPr txBox="1"/>
                <p:nvPr/>
              </p:nvSpPr>
              <p:spPr>
                <a:xfrm rot="13820538" flipH="1">
                  <a:off x="4218936" y="2865128"/>
                  <a:ext cx="1036656" cy="370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400" dirty="0"/>
                    <a:t>Send</a:t>
                  </a:r>
                  <a:endParaRPr kumimoji="1" lang="ko-KR" altLang="en-US" sz="1400" dirty="0"/>
                </a:p>
              </p:txBody>
            </p:sp>
          </p:grpSp>
        </p:grpSp>
      </p:grpSp>
      <p:sp>
        <p:nvSpPr>
          <p:cNvPr id="65" name="텍스트상자 64">
            <a:extLst>
              <a:ext uri="{FF2B5EF4-FFF2-40B4-BE49-F238E27FC236}">
                <a16:creationId xmlns:a16="http://schemas.microsoft.com/office/drawing/2014/main" id="{62E325CC-E931-CC4E-86C6-0BCF89B35615}"/>
              </a:ext>
            </a:extLst>
          </p:cNvPr>
          <p:cNvSpPr txBox="1"/>
          <p:nvPr/>
        </p:nvSpPr>
        <p:spPr>
          <a:xfrm>
            <a:off x="615603" y="1646217"/>
            <a:ext cx="165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강의 시나리오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5C06220-5011-2C40-9E54-D193AEC4EE65}"/>
              </a:ext>
            </a:extLst>
          </p:cNvPr>
          <p:cNvCxnSpPr/>
          <p:nvPr/>
        </p:nvCxnSpPr>
        <p:spPr>
          <a:xfrm>
            <a:off x="3376330" y="2821331"/>
            <a:ext cx="0" cy="1755130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2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864191" y="3484466"/>
            <a:ext cx="3818577" cy="1123200"/>
            <a:chOff x="3860770" y="3933914"/>
            <a:chExt cx="3818577" cy="1122062"/>
          </a:xfrm>
        </p:grpSpPr>
        <p:grpSp>
          <p:nvGrpSpPr>
            <p:cNvPr id="7" name="그룹 6"/>
            <p:cNvGrpSpPr/>
            <p:nvPr/>
          </p:nvGrpSpPr>
          <p:grpSpPr>
            <a:xfrm>
              <a:off x="3860770" y="3933914"/>
              <a:ext cx="1496355" cy="1122062"/>
              <a:chOff x="2802567" y="4564780"/>
              <a:chExt cx="1100322" cy="86645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3070794" y="4564780"/>
                <a:ext cx="576000" cy="576000"/>
              </a:xfrm>
              <a:prstGeom prst="ellipse">
                <a:avLst/>
              </a:prstGeom>
              <a:solidFill>
                <a:srgbClr val="464D61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pic>
            <p:nvPicPr>
              <p:cNvPr id="12" name="Picture 11" descr="bulb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7954" y="4728123"/>
                <a:ext cx="289548" cy="289548"/>
              </a:xfrm>
              <a:prstGeom prst="rect">
                <a:avLst/>
              </a:prstGeom>
            </p:spPr>
          </p:pic>
          <p:sp>
            <p:nvSpPr>
              <p:cNvPr id="25" name="Rectangle 9"/>
              <p:cNvSpPr/>
              <p:nvPr/>
            </p:nvSpPr>
            <p:spPr>
              <a:xfrm>
                <a:off x="2802567" y="5193571"/>
                <a:ext cx="1100322" cy="2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BFBFBF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WHAT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4774572" y="3933914"/>
              <a:ext cx="1496355" cy="1110685"/>
              <a:chOff x="4415751" y="4570643"/>
              <a:chExt cx="1100322" cy="857671"/>
            </a:xfrm>
          </p:grpSpPr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4717230" y="4570643"/>
                <a:ext cx="576000" cy="576000"/>
              </a:xfrm>
              <a:prstGeom prst="ellipse">
                <a:avLst/>
              </a:prstGeom>
              <a:solidFill>
                <a:srgbClr val="464D61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pic>
            <p:nvPicPr>
              <p:cNvPr id="22" name="Picture 21" descr="cinema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2720" y="4728123"/>
                <a:ext cx="252000" cy="252000"/>
              </a:xfrm>
              <a:prstGeom prst="rect">
                <a:avLst/>
              </a:prstGeom>
            </p:spPr>
          </p:pic>
          <p:sp>
            <p:nvSpPr>
              <p:cNvPr id="27" name="Rectangle 9"/>
              <p:cNvSpPr/>
              <p:nvPr/>
            </p:nvSpPr>
            <p:spPr>
              <a:xfrm>
                <a:off x="4415751" y="5190649"/>
                <a:ext cx="1100322" cy="2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BFBFBF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HOW</a:t>
                </a: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5688375" y="3938190"/>
              <a:ext cx="1990972" cy="1102133"/>
              <a:chOff x="5184743" y="4564780"/>
              <a:chExt cx="1464031" cy="851067"/>
            </a:xfrm>
          </p:grpSpPr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5547069" y="4564780"/>
                <a:ext cx="576000" cy="576000"/>
              </a:xfrm>
              <a:prstGeom prst="ellipse">
                <a:avLst/>
              </a:prstGeom>
              <a:solidFill>
                <a:srgbClr val="00B0F0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pic>
            <p:nvPicPr>
              <p:cNvPr id="23" name="Picture 22" descr="plan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2113" y="4728125"/>
                <a:ext cx="251998" cy="251998"/>
              </a:xfrm>
              <a:prstGeom prst="rect">
                <a:avLst/>
              </a:prstGeom>
            </p:spPr>
          </p:pic>
          <p:sp>
            <p:nvSpPr>
              <p:cNvPr id="28" name="Rectangle 9"/>
              <p:cNvSpPr/>
              <p:nvPr/>
            </p:nvSpPr>
            <p:spPr>
              <a:xfrm>
                <a:off x="5184743" y="5178182"/>
                <a:ext cx="1464031" cy="2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BFBFBF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CONCLUSION</a:t>
                </a:r>
              </a:p>
            </p:txBody>
          </p:sp>
        </p:grpSp>
      </p:grpSp>
      <p:sp>
        <p:nvSpPr>
          <p:cNvPr id="29" name="Rectangle 9"/>
          <p:cNvSpPr/>
          <p:nvPr/>
        </p:nvSpPr>
        <p:spPr>
          <a:xfrm>
            <a:off x="1328307" y="2531733"/>
            <a:ext cx="64873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CONTENT</a:t>
            </a:r>
          </a:p>
        </p:txBody>
      </p:sp>
      <p:cxnSp>
        <p:nvCxnSpPr>
          <p:cNvPr id="30" name="직선 연결선[R] 29"/>
          <p:cNvCxnSpPr/>
          <p:nvPr/>
        </p:nvCxnSpPr>
        <p:spPr>
          <a:xfrm>
            <a:off x="2538484" y="3334884"/>
            <a:ext cx="4067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1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491" y="1864477"/>
            <a:ext cx="8523026" cy="4578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en-US" altLang="ko-KR" sz="1400" b="1" dirty="0" err="1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WebRTC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는 크로스 브라우징 이슈가 발생한다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.</a:t>
            </a:r>
            <a:b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</a:b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	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   브라우저 회사들이 개발을 진행중이며  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Plugin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 설치시 임시로 사용 가능하다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.</a:t>
            </a: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미디어를 통신하기 위해서는 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https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 프로토콜을 사용해야하는데 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SSL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인증이 유료이다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.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 </a:t>
            </a:r>
            <a:b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</a:b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	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   중간에 도메인 서버를 두어 도메인 서버를 통해 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https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 통신을 한다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  <a:cs typeface="Nanum Gothic" charset="-127"/>
              </a:rPr>
              <a:t>.</a:t>
            </a: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연결이 끊겼을 때</a:t>
            </a:r>
          </a:p>
          <a:p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학생의 데이터 전송이 끊어졌을 경우에는 강사에게 알림을 보낸다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강사의 데이터 전송이 끊어졌을 경우에는 강의실에 있는 학생들에게 상황을 공지하고 </a:t>
            </a:r>
          </a:p>
          <a:p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	</a:t>
            </a:r>
            <a:r>
              <a:rPr lang="ko-KR" altLang="en-US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강사가 다시 강의실에 입장했을 때 각 학생들과 다시 연결될 수 있도록 구현한다</a:t>
            </a:r>
            <a:r>
              <a:rPr lang="en-US" altLang="ko-KR" sz="1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ko-KR" altLang="en-US" sz="1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sz="1400" b="1" dirty="0">
              <a:latin typeface="Nanum Gothic" panose="020D0604000000000000" pitchFamily="34" charset="-127"/>
              <a:ea typeface="Nanum Gothic" panose="020D0604000000000000" pitchFamily="34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JM" altLang="ko-KR" sz="1400" b="1" dirty="0">
              <a:latin typeface="Nanum Gothic" panose="020D0604000000000000" pitchFamily="34" charset="-127"/>
              <a:ea typeface="Nanum Gothic" panose="020D0604000000000000" pitchFamily="34" charset="-127"/>
              <a:cs typeface="Nanum Gothic" charset="-127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Franklin Gothic Demi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</a:pPr>
            <a:r>
              <a:rPr lang="en-US" sz="1200" b="0" spc="300" dirty="0">
                <a:solidFill>
                  <a:srgbClr val="464D61"/>
                </a:solidFill>
                <a:latin typeface="PT Sans"/>
                <a:cs typeface="PT Sans"/>
              </a:rPr>
              <a:t>CONCLUSION</a:t>
            </a:r>
          </a:p>
          <a:p>
            <a:pPr algn="l">
              <a:lnSpc>
                <a:spcPts val="3600"/>
              </a:lnSpc>
            </a:pPr>
            <a:r>
              <a:rPr lang="ko-KR" altLang="en-US" sz="32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위험요소</a:t>
            </a:r>
            <a:endParaRPr lang="en-JM" sz="3200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57494"/>
            <a:ext cx="2133600" cy="365125"/>
          </a:xfrm>
        </p:spPr>
        <p:txBody>
          <a:bodyPr/>
          <a:lstStyle/>
          <a:p>
            <a:fld id="{8BA6482E-F363-B343-ABCE-D1D2D29F80BC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오른쪽 화살표[R] 8"/>
          <p:cNvSpPr/>
          <p:nvPr/>
        </p:nvSpPr>
        <p:spPr>
          <a:xfrm>
            <a:off x="804356" y="2354089"/>
            <a:ext cx="212360" cy="1012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06962A-9C28-4044-8660-70E2DCFB9829}"/>
              </a:ext>
            </a:extLst>
          </p:cNvPr>
          <p:cNvGrpSpPr/>
          <p:nvPr/>
        </p:nvGrpSpPr>
        <p:grpSpPr>
          <a:xfrm>
            <a:off x="1544277" y="3585726"/>
            <a:ext cx="4887046" cy="1196824"/>
            <a:chOff x="2128477" y="4207924"/>
            <a:chExt cx="4887046" cy="1196824"/>
          </a:xfrm>
        </p:grpSpPr>
        <p:grpSp>
          <p:nvGrpSpPr>
            <p:cNvPr id="33" name="그룹 32"/>
            <p:cNvGrpSpPr/>
            <p:nvPr/>
          </p:nvGrpSpPr>
          <p:grpSpPr>
            <a:xfrm>
              <a:off x="2128477" y="4207924"/>
              <a:ext cx="4887046" cy="1196824"/>
              <a:chOff x="1251083" y="4690994"/>
              <a:chExt cx="6024544" cy="1475394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0443" y="4863548"/>
                <a:ext cx="1877356" cy="130284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6731" y="4690994"/>
                <a:ext cx="1298896" cy="1298896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1083" y="4727113"/>
                <a:ext cx="1226662" cy="1226662"/>
              </a:xfrm>
              <a:prstGeom prst="rect">
                <a:avLst/>
              </a:prstGeom>
            </p:spPr>
          </p:pic>
          <p:cxnSp>
            <p:nvCxnSpPr>
              <p:cNvPr id="24" name="직선 화살표 연결선 23"/>
              <p:cNvCxnSpPr/>
              <p:nvPr/>
            </p:nvCxnSpPr>
            <p:spPr>
              <a:xfrm flipV="1">
                <a:off x="2329396" y="5304326"/>
                <a:ext cx="956546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>
                <a:off x="5285178" y="5353512"/>
                <a:ext cx="660606" cy="18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2922" y="5019676"/>
                <a:ext cx="392344" cy="392344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D3E70E4-77EF-9A48-BE3B-758973A9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9697" y="4502809"/>
              <a:ext cx="318265" cy="318265"/>
            </a:xfrm>
            <a:prstGeom prst="rect">
              <a:avLst/>
            </a:prstGeom>
          </p:spPr>
        </p:pic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D679D687-9078-8948-852F-E797BF160B1D}"/>
                </a:ext>
              </a:extLst>
            </p:cNvPr>
            <p:cNvCxnSpPr/>
            <p:nvPr/>
          </p:nvCxnSpPr>
          <p:spPr>
            <a:xfrm flipV="1">
              <a:off x="5509697" y="4502809"/>
              <a:ext cx="318265" cy="37351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AC627EFE-333A-D948-8DD8-E63879611E87}"/>
              </a:ext>
            </a:extLst>
          </p:cNvPr>
          <p:cNvSpPr/>
          <p:nvPr/>
        </p:nvSpPr>
        <p:spPr>
          <a:xfrm>
            <a:off x="804356" y="3317976"/>
            <a:ext cx="212360" cy="1012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28CCA58B-2E78-FC45-A5B1-41C93D5FDD96}"/>
              </a:ext>
            </a:extLst>
          </p:cNvPr>
          <p:cNvSpPr/>
          <p:nvPr/>
        </p:nvSpPr>
        <p:spPr>
          <a:xfrm>
            <a:off x="698176" y="5167877"/>
            <a:ext cx="212360" cy="1012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82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864191" y="3484466"/>
            <a:ext cx="3818577" cy="1123200"/>
            <a:chOff x="3860770" y="3933914"/>
            <a:chExt cx="3818577" cy="1122062"/>
          </a:xfrm>
        </p:grpSpPr>
        <p:grpSp>
          <p:nvGrpSpPr>
            <p:cNvPr id="7" name="그룹 6"/>
            <p:cNvGrpSpPr/>
            <p:nvPr/>
          </p:nvGrpSpPr>
          <p:grpSpPr>
            <a:xfrm>
              <a:off x="3860770" y="3933914"/>
              <a:ext cx="1496355" cy="1122062"/>
              <a:chOff x="2802567" y="4564780"/>
              <a:chExt cx="1100322" cy="866456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3070794" y="4564780"/>
                <a:ext cx="576000" cy="576000"/>
              </a:xfrm>
              <a:prstGeom prst="ellipse">
                <a:avLst/>
              </a:prstGeom>
              <a:solidFill>
                <a:srgbClr val="00B0F0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pic>
            <p:nvPicPr>
              <p:cNvPr id="12" name="Picture 11" descr="bulb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7954" y="4728123"/>
                <a:ext cx="289548" cy="289548"/>
              </a:xfrm>
              <a:prstGeom prst="rect">
                <a:avLst/>
              </a:prstGeom>
            </p:spPr>
          </p:pic>
          <p:sp>
            <p:nvSpPr>
              <p:cNvPr id="25" name="Rectangle 9"/>
              <p:cNvSpPr/>
              <p:nvPr/>
            </p:nvSpPr>
            <p:spPr>
              <a:xfrm>
                <a:off x="2802567" y="5193571"/>
                <a:ext cx="1100322" cy="2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BFBFBF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WHAT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4774572" y="3933914"/>
              <a:ext cx="1496355" cy="1110685"/>
              <a:chOff x="4415751" y="4570643"/>
              <a:chExt cx="1100322" cy="857671"/>
            </a:xfrm>
          </p:grpSpPr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4717230" y="4570643"/>
                <a:ext cx="576000" cy="576000"/>
              </a:xfrm>
              <a:prstGeom prst="ellipse">
                <a:avLst/>
              </a:prstGeom>
              <a:solidFill>
                <a:srgbClr val="464D61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pic>
            <p:nvPicPr>
              <p:cNvPr id="22" name="Picture 21" descr="cinema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2720" y="4728123"/>
                <a:ext cx="252000" cy="252000"/>
              </a:xfrm>
              <a:prstGeom prst="rect">
                <a:avLst/>
              </a:prstGeom>
            </p:spPr>
          </p:pic>
          <p:sp>
            <p:nvSpPr>
              <p:cNvPr id="27" name="Rectangle 9"/>
              <p:cNvSpPr/>
              <p:nvPr/>
            </p:nvSpPr>
            <p:spPr>
              <a:xfrm>
                <a:off x="4415751" y="5190649"/>
                <a:ext cx="1100322" cy="2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BFBFBF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HOW</a:t>
                </a: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5688375" y="3938190"/>
              <a:ext cx="1990972" cy="1102133"/>
              <a:chOff x="5184743" y="4564780"/>
              <a:chExt cx="1464031" cy="851067"/>
            </a:xfrm>
          </p:grpSpPr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5547069" y="4564780"/>
                <a:ext cx="576000" cy="576000"/>
              </a:xfrm>
              <a:prstGeom prst="ellipse">
                <a:avLst/>
              </a:prstGeom>
              <a:solidFill>
                <a:srgbClr val="464D61"/>
              </a:solidFill>
              <a:ln w="285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pic>
            <p:nvPicPr>
              <p:cNvPr id="23" name="Picture 22" descr="plan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2113" y="4728125"/>
                <a:ext cx="251998" cy="251998"/>
              </a:xfrm>
              <a:prstGeom prst="rect">
                <a:avLst/>
              </a:prstGeom>
            </p:spPr>
          </p:pic>
          <p:sp>
            <p:nvSpPr>
              <p:cNvPr id="28" name="Rectangle 9"/>
              <p:cNvSpPr/>
              <p:nvPr/>
            </p:nvSpPr>
            <p:spPr>
              <a:xfrm>
                <a:off x="5184743" y="5178182"/>
                <a:ext cx="1464031" cy="23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BFBFBF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CONCLUSION</a:t>
                </a:r>
              </a:p>
            </p:txBody>
          </p:sp>
        </p:grpSp>
      </p:grpSp>
      <p:sp>
        <p:nvSpPr>
          <p:cNvPr id="29" name="Rectangle 9"/>
          <p:cNvSpPr/>
          <p:nvPr/>
        </p:nvSpPr>
        <p:spPr>
          <a:xfrm>
            <a:off x="1328307" y="2531733"/>
            <a:ext cx="64873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CONTENT</a:t>
            </a:r>
          </a:p>
        </p:txBody>
      </p:sp>
      <p:cxnSp>
        <p:nvCxnSpPr>
          <p:cNvPr id="30" name="직선 연결선[R] 29"/>
          <p:cNvCxnSpPr/>
          <p:nvPr/>
        </p:nvCxnSpPr>
        <p:spPr>
          <a:xfrm>
            <a:off x="2538484" y="3334884"/>
            <a:ext cx="4067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63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0974" y="1903864"/>
            <a:ext cx="8197562" cy="2121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C/C++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로 구현한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웹서버와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웹소켓서버의 구현 구조를 이해하고 활용할 수 있다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오픈소스 프로젝트인 </a:t>
            </a:r>
            <a:r>
              <a:rPr lang="en-US" altLang="ko-KR" dirty="0" err="1">
                <a:latin typeface="Nanum Gothic" charset="-127"/>
                <a:ea typeface="Nanum Gothic" charset="-127"/>
                <a:cs typeface="Nanum Gothic" charset="-127"/>
              </a:rPr>
              <a:t>WebRTC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를 이용해 볼 수 있다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웹캠을 이용하여 실시간 비디오 스트리밍을 구현할 수 있다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실시간 다중 채팅을 구현할 수 있다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JM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70C0"/>
                </a:solidFill>
                <a:latin typeface="Franklin Gothic Demi" pitchFamily="34" charset="0"/>
                <a:ea typeface="+mj-ea"/>
                <a:cs typeface="+mj-cs"/>
              </a:defRPr>
            </a:lvl1pPr>
          </a:lstStyle>
          <a:p>
            <a:pPr algn="l">
              <a:lnSpc>
                <a:spcPts val="3600"/>
              </a:lnSpc>
            </a:pPr>
            <a:r>
              <a:rPr lang="en-US" sz="1200" b="0" spc="300" dirty="0">
                <a:solidFill>
                  <a:srgbClr val="464D61"/>
                </a:solidFill>
                <a:latin typeface="PT Sans"/>
                <a:cs typeface="PT Sans"/>
              </a:rPr>
              <a:t>CONCLUSION</a:t>
            </a:r>
          </a:p>
          <a:p>
            <a:pPr algn="l">
              <a:lnSpc>
                <a:spcPts val="3600"/>
              </a:lnSpc>
            </a:pPr>
            <a:r>
              <a:rPr lang="ko-KR" altLang="en-US" sz="32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기대효과</a:t>
            </a:r>
            <a:endParaRPr lang="en-JM" sz="3200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57494"/>
            <a:ext cx="2133600" cy="365125"/>
          </a:xfrm>
        </p:spPr>
        <p:txBody>
          <a:bodyPr/>
          <a:lstStyle/>
          <a:p>
            <a:fld id="{8BA6482E-F363-B343-ABCE-D1D2D29F80BC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20974" y="1606997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학습적 측면</a:t>
            </a:r>
            <a:endParaRPr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0974" y="3763077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실용적 측면</a:t>
            </a:r>
            <a:endParaRPr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620974" y="4116911"/>
            <a:ext cx="819756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강사와 수강생이 즉각적인 의사소통을 온라인에서 할 수 있다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실습과정을 강사가 바로 확인할 수 있다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웹브라우저 상에서 플러그인 없이 수업을 진행할 수 있으므로 접근성이 좋다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JM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818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F94F57"/>
                </a:solidFill>
                <a:latin typeface="PT Sans"/>
                <a:ea typeface="+mj-ea"/>
                <a:cs typeface="PT Sans"/>
              </a:defRPr>
            </a:lvl1pPr>
          </a:lstStyle>
          <a:p>
            <a:pPr>
              <a:lnSpc>
                <a:spcPts val="3600"/>
              </a:lnSpc>
            </a:pPr>
            <a:r>
              <a:rPr lang="en-US" altLang="ko-KR" sz="1200" spc="300" dirty="0">
                <a:solidFill>
                  <a:srgbClr val="464D61"/>
                </a:solidFill>
              </a:rPr>
              <a:t>CONCLUSION </a:t>
            </a:r>
            <a:br>
              <a:rPr 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최종목표</a:t>
            </a:r>
            <a:endParaRPr lang="en-JM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281346" y="6282208"/>
            <a:ext cx="2133600" cy="3651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fld id="{8BA6482E-F363-B343-ABCE-D1D2D29F80BC}" type="slidenum">
              <a:rPr lang="en-US" sz="1400" smtClean="0">
                <a:solidFill>
                  <a:srgbClr val="A6A6A6"/>
                </a:solidFill>
              </a:rPr>
              <a:pPr marL="0" indent="0" algn="r">
                <a:buNone/>
              </a:pPr>
              <a:t>21</a:t>
            </a:fld>
            <a:endParaRPr lang="en-US" sz="1400" dirty="0">
              <a:solidFill>
                <a:srgbClr val="A6A6A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0974" y="1606997"/>
            <a:ext cx="80180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 본 프로젝트는 코딩 교육을 원하는 학습자가 강사와 실시간으로 실습하며 맞춤형 교육을 제공받을 수 있도록 </a:t>
            </a:r>
            <a:r>
              <a:rPr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비디오</a:t>
            </a:r>
            <a:r>
              <a:rPr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오디오 스트리밍</a:t>
            </a:r>
            <a:r>
              <a:rPr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스크린 쉐어링</a:t>
            </a:r>
            <a:r>
              <a:rPr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채팅기능을 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통한 </a:t>
            </a:r>
            <a:r>
              <a:rPr lang="ko-KR" altLang="en-US" b="1" u="sng" dirty="0">
                <a:latin typeface="Nanum Gothic" charset="-127"/>
                <a:ea typeface="Nanum Gothic" charset="-127"/>
                <a:cs typeface="Nanum Gothic" charset="-127"/>
              </a:rPr>
              <a:t>실시간 맞춤형 온라인 코딩 교육 서비스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를 개발한다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. </a:t>
            </a: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999602" y="3095582"/>
            <a:ext cx="3144796" cy="2828139"/>
            <a:chOff x="1958818" y="951662"/>
            <a:chExt cx="5389328" cy="484666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818" y="2546993"/>
              <a:ext cx="1657277" cy="165727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1800" y="951662"/>
              <a:ext cx="1656000" cy="1656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1800" y="4142325"/>
              <a:ext cx="1656000" cy="1656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2146" y="2546993"/>
              <a:ext cx="1656000" cy="1656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3615519" y="2336392"/>
              <a:ext cx="2077203" cy="2077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98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F94F57"/>
                </a:solidFill>
                <a:latin typeface="PT Sans"/>
                <a:ea typeface="+mj-ea"/>
                <a:cs typeface="PT Sans"/>
              </a:defRPr>
            </a:lvl1pPr>
          </a:lstStyle>
          <a:p>
            <a:pPr>
              <a:lnSpc>
                <a:spcPts val="3600"/>
              </a:lnSpc>
            </a:pPr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br>
              <a:rPr 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배경 및 개요</a:t>
            </a:r>
            <a:endParaRPr lang="en-JM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281346" y="6282208"/>
            <a:ext cx="2133600" cy="3651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fld id="{8BA6482E-F363-B343-ABCE-D1D2D29F80BC}" type="slidenum">
              <a:rPr lang="en-US" sz="1400" smtClean="0">
                <a:solidFill>
                  <a:srgbClr val="A6A6A6"/>
                </a:solidFill>
              </a:rPr>
              <a:pPr marL="0" indent="0" algn="r">
                <a:buNone/>
              </a:pPr>
              <a:t>3</a:t>
            </a:fld>
            <a:endParaRPr lang="en-US" sz="1400" dirty="0">
              <a:solidFill>
                <a:srgbClr val="A6A6A6"/>
              </a:solidFill>
            </a:endParaRPr>
          </a:p>
        </p:txBody>
      </p:sp>
      <p:sp>
        <p:nvSpPr>
          <p:cNvPr id="2" name="텍스트상자 1">
            <a:extLst>
              <a:ext uri="{FF2B5EF4-FFF2-40B4-BE49-F238E27FC236}">
                <a16:creationId xmlns:a16="http://schemas.microsoft.com/office/drawing/2014/main" id="{BF3ED027-CCE1-D040-8515-137DDFD12009}"/>
              </a:ext>
            </a:extLst>
          </p:cNvPr>
          <p:cNvSpPr txBox="1"/>
          <p:nvPr/>
        </p:nvSpPr>
        <p:spPr>
          <a:xfrm>
            <a:off x="620974" y="1496755"/>
            <a:ext cx="299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기존 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00D317-BD27-BE45-958D-AE91A5562631}"/>
              </a:ext>
            </a:extLst>
          </p:cNvPr>
          <p:cNvGrpSpPr/>
          <p:nvPr/>
        </p:nvGrpSpPr>
        <p:grpSpPr>
          <a:xfrm>
            <a:off x="633853" y="2362782"/>
            <a:ext cx="3847992" cy="3291039"/>
            <a:chOff x="517946" y="2156724"/>
            <a:chExt cx="3385342" cy="3149372"/>
          </a:xfrm>
        </p:grpSpPr>
        <p:pic>
          <p:nvPicPr>
            <p:cNvPr id="7" name="Shape 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3999" y="2555234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Shape 2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9222" y="2156724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2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7946" y="3094421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2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3999" y="4508165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Shape 2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7946" y="4044532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2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9222" y="4958596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Shape 267"/>
            <p:cNvSpPr/>
            <p:nvPr/>
          </p:nvSpPr>
          <p:spPr>
            <a:xfrm>
              <a:off x="643665" y="3545053"/>
              <a:ext cx="64743" cy="93395"/>
            </a:xfrm>
            <a:prstGeom prst="flowChartConnector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68"/>
            <p:cNvSpPr/>
            <p:nvPr/>
          </p:nvSpPr>
          <p:spPr>
            <a:xfrm>
              <a:off x="643665" y="3702155"/>
              <a:ext cx="64743" cy="93395"/>
            </a:xfrm>
            <a:prstGeom prst="flowChartConnector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69"/>
            <p:cNvSpPr/>
            <p:nvPr/>
          </p:nvSpPr>
          <p:spPr>
            <a:xfrm>
              <a:off x="643665" y="3859257"/>
              <a:ext cx="64743" cy="93395"/>
            </a:xfrm>
            <a:prstGeom prst="flowChartConnector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Shape 272"/>
            <p:cNvCxnSpPr/>
            <p:nvPr/>
          </p:nvCxnSpPr>
          <p:spPr>
            <a:xfrm>
              <a:off x="1289259" y="2330474"/>
              <a:ext cx="1122775" cy="136546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21" name="Shape 273"/>
            <p:cNvCxnSpPr/>
            <p:nvPr/>
          </p:nvCxnSpPr>
          <p:spPr>
            <a:xfrm>
              <a:off x="1024036" y="2728984"/>
              <a:ext cx="1388034" cy="96693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22" name="Shape 274"/>
            <p:cNvCxnSpPr/>
            <p:nvPr/>
          </p:nvCxnSpPr>
          <p:spPr>
            <a:xfrm rot="10800000" flipH="1">
              <a:off x="847983" y="3696051"/>
              <a:ext cx="1564111" cy="52222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23" name="Shape 275"/>
            <p:cNvCxnSpPr/>
            <p:nvPr/>
          </p:nvCxnSpPr>
          <p:spPr>
            <a:xfrm>
              <a:off x="847983" y="3268171"/>
              <a:ext cx="1564111" cy="427803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24" name="Shape 276"/>
            <p:cNvCxnSpPr/>
            <p:nvPr/>
          </p:nvCxnSpPr>
          <p:spPr>
            <a:xfrm rot="10800000" flipH="1">
              <a:off x="1024036" y="3696009"/>
              <a:ext cx="1388034" cy="985907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25" name="Shape 277"/>
            <p:cNvCxnSpPr/>
            <p:nvPr/>
          </p:nvCxnSpPr>
          <p:spPr>
            <a:xfrm rot="10800000" flipH="1">
              <a:off x="1289259" y="3695957"/>
              <a:ext cx="1122775" cy="143638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sp>
          <p:nvSpPr>
            <p:cNvPr id="27" name="Shape 279"/>
            <p:cNvSpPr txBox="1"/>
            <p:nvPr/>
          </p:nvSpPr>
          <p:spPr>
            <a:xfrm>
              <a:off x="1942237" y="2481047"/>
              <a:ext cx="1961051" cy="309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latin typeface="Nanum Gothic" charset="-127"/>
                  <a:ea typeface="Nanum Gothic" charset="-127"/>
                  <a:cs typeface="Nanum Gothic" charset="-127"/>
                </a:rPr>
                <a:t>동영상 강의 파일 </a:t>
              </a:r>
              <a:endParaRPr sz="16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8" name="Shape 280"/>
            <p:cNvSpPr txBox="1"/>
            <p:nvPr/>
          </p:nvSpPr>
          <p:spPr>
            <a:xfrm>
              <a:off x="719992" y="3369709"/>
              <a:ext cx="1193661" cy="250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latin typeface="Nanum Gothic" charset="-127"/>
                  <a:ea typeface="Nanum Gothic" charset="-127"/>
                  <a:cs typeface="Nanum Gothic" charset="-127"/>
                </a:rPr>
                <a:t>수동적인</a:t>
              </a:r>
              <a:endParaRPr lang="en-US" altLang="ko" sz="1600" dirty="0"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latin typeface="Nanum Gothic" charset="-127"/>
                  <a:ea typeface="Nanum Gothic" charset="-127"/>
                  <a:cs typeface="Nanum Gothic" charset="-127"/>
                </a:rPr>
                <a:t>강의 시청 </a:t>
              </a:r>
              <a:endParaRPr sz="16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9" name="Shape 2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1956" y="2830710"/>
              <a:ext cx="407382" cy="522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92308DE-4135-C941-AA97-72678060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0938" y="3347951"/>
              <a:ext cx="709418" cy="709418"/>
            </a:xfrm>
            <a:prstGeom prst="rect">
              <a:avLst/>
            </a:prstGeom>
          </p:spPr>
        </p:pic>
      </p:grp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BD66EA33-AD36-7C40-A4E8-B7FC0F9152B6}"/>
              </a:ext>
            </a:extLst>
          </p:cNvPr>
          <p:cNvCxnSpPr>
            <a:cxnSpLocks/>
          </p:cNvCxnSpPr>
          <p:nvPr/>
        </p:nvCxnSpPr>
        <p:spPr>
          <a:xfrm>
            <a:off x="4127724" y="2147907"/>
            <a:ext cx="0" cy="3670814"/>
          </a:xfrm>
          <a:prstGeom prst="line">
            <a:avLst/>
          </a:prstGeom>
          <a:ln w="44450" cmpd="dbl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3CD014B-621E-6845-81D8-9AE0A9876812}"/>
              </a:ext>
            </a:extLst>
          </p:cNvPr>
          <p:cNvGrpSpPr/>
          <p:nvPr/>
        </p:nvGrpSpPr>
        <p:grpSpPr>
          <a:xfrm>
            <a:off x="4603080" y="2325698"/>
            <a:ext cx="2867129" cy="3291039"/>
            <a:chOff x="517946" y="2156724"/>
            <a:chExt cx="2522410" cy="3149372"/>
          </a:xfrm>
        </p:grpSpPr>
        <p:pic>
          <p:nvPicPr>
            <p:cNvPr id="35" name="Shape 261">
              <a:extLst>
                <a:ext uri="{FF2B5EF4-FFF2-40B4-BE49-F238E27FC236}">
                  <a16:creationId xmlns:a16="http://schemas.microsoft.com/office/drawing/2014/main" id="{8B9D1279-5C91-8F42-B5E5-5AA8D55341A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3999" y="2555234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Shape 262">
              <a:extLst>
                <a:ext uri="{FF2B5EF4-FFF2-40B4-BE49-F238E27FC236}">
                  <a16:creationId xmlns:a16="http://schemas.microsoft.com/office/drawing/2014/main" id="{FE17AC04-BE8E-2942-A379-A9994CD5424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9222" y="2156724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Shape 263">
              <a:extLst>
                <a:ext uri="{FF2B5EF4-FFF2-40B4-BE49-F238E27FC236}">
                  <a16:creationId xmlns:a16="http://schemas.microsoft.com/office/drawing/2014/main" id="{DA4EB7D8-759F-7A44-A2A3-DB712E8EE04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7946" y="3094421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Shape 264">
              <a:extLst>
                <a:ext uri="{FF2B5EF4-FFF2-40B4-BE49-F238E27FC236}">
                  <a16:creationId xmlns:a16="http://schemas.microsoft.com/office/drawing/2014/main" id="{922ADDC2-A080-8C47-871A-2015C78820B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3999" y="4508165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Shape 265">
              <a:extLst>
                <a:ext uri="{FF2B5EF4-FFF2-40B4-BE49-F238E27FC236}">
                  <a16:creationId xmlns:a16="http://schemas.microsoft.com/office/drawing/2014/main" id="{0A983070-F663-C84E-9315-8DC7FB36189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17946" y="4044532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266">
              <a:extLst>
                <a:ext uri="{FF2B5EF4-FFF2-40B4-BE49-F238E27FC236}">
                  <a16:creationId xmlns:a16="http://schemas.microsoft.com/office/drawing/2014/main" id="{8E1CFDE5-8D4D-964B-A283-595F68F32AC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9222" y="4958596"/>
              <a:ext cx="330037" cy="34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Shape 267">
              <a:extLst>
                <a:ext uri="{FF2B5EF4-FFF2-40B4-BE49-F238E27FC236}">
                  <a16:creationId xmlns:a16="http://schemas.microsoft.com/office/drawing/2014/main" id="{CE0BE24E-6A9A-564F-8AD5-5542E3296FA0}"/>
                </a:ext>
              </a:extLst>
            </p:cNvPr>
            <p:cNvSpPr/>
            <p:nvPr/>
          </p:nvSpPr>
          <p:spPr>
            <a:xfrm>
              <a:off x="643665" y="3545053"/>
              <a:ext cx="64743" cy="93395"/>
            </a:xfrm>
            <a:prstGeom prst="flowChartConnector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268">
              <a:extLst>
                <a:ext uri="{FF2B5EF4-FFF2-40B4-BE49-F238E27FC236}">
                  <a16:creationId xmlns:a16="http://schemas.microsoft.com/office/drawing/2014/main" id="{487F6BCB-BE34-BF42-9174-B6942D697C0A}"/>
                </a:ext>
              </a:extLst>
            </p:cNvPr>
            <p:cNvSpPr/>
            <p:nvPr/>
          </p:nvSpPr>
          <p:spPr>
            <a:xfrm>
              <a:off x="643665" y="3702155"/>
              <a:ext cx="64743" cy="93395"/>
            </a:xfrm>
            <a:prstGeom prst="flowChartConnector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269">
              <a:extLst>
                <a:ext uri="{FF2B5EF4-FFF2-40B4-BE49-F238E27FC236}">
                  <a16:creationId xmlns:a16="http://schemas.microsoft.com/office/drawing/2014/main" id="{F6A5A317-6D70-C54C-B238-86B8C7EEC324}"/>
                </a:ext>
              </a:extLst>
            </p:cNvPr>
            <p:cNvSpPr/>
            <p:nvPr/>
          </p:nvSpPr>
          <p:spPr>
            <a:xfrm>
              <a:off x="643665" y="3859257"/>
              <a:ext cx="64743" cy="93395"/>
            </a:xfrm>
            <a:prstGeom prst="flowChartConnector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Shape 272">
              <a:extLst>
                <a:ext uri="{FF2B5EF4-FFF2-40B4-BE49-F238E27FC236}">
                  <a16:creationId xmlns:a16="http://schemas.microsoft.com/office/drawing/2014/main" id="{C7B66C52-C7A3-AA4B-8AF5-55727F1A775C}"/>
                </a:ext>
              </a:extLst>
            </p:cNvPr>
            <p:cNvCxnSpPr/>
            <p:nvPr/>
          </p:nvCxnSpPr>
          <p:spPr>
            <a:xfrm>
              <a:off x="1289259" y="2330474"/>
              <a:ext cx="1122775" cy="1365466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45" name="Shape 273">
              <a:extLst>
                <a:ext uri="{FF2B5EF4-FFF2-40B4-BE49-F238E27FC236}">
                  <a16:creationId xmlns:a16="http://schemas.microsoft.com/office/drawing/2014/main" id="{3C2344E5-7191-524D-B4C1-8E96241D1FA2}"/>
                </a:ext>
              </a:extLst>
            </p:cNvPr>
            <p:cNvCxnSpPr/>
            <p:nvPr/>
          </p:nvCxnSpPr>
          <p:spPr>
            <a:xfrm>
              <a:off x="1024036" y="2728984"/>
              <a:ext cx="1388034" cy="96693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46" name="Shape 274">
              <a:extLst>
                <a:ext uri="{FF2B5EF4-FFF2-40B4-BE49-F238E27FC236}">
                  <a16:creationId xmlns:a16="http://schemas.microsoft.com/office/drawing/2014/main" id="{F4C87B34-DD0C-9B46-ACEF-A1100D6EA214}"/>
                </a:ext>
              </a:extLst>
            </p:cNvPr>
            <p:cNvCxnSpPr/>
            <p:nvPr/>
          </p:nvCxnSpPr>
          <p:spPr>
            <a:xfrm rot="10800000" flipH="1">
              <a:off x="847983" y="3696051"/>
              <a:ext cx="1564111" cy="52222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47" name="Shape 275">
              <a:extLst>
                <a:ext uri="{FF2B5EF4-FFF2-40B4-BE49-F238E27FC236}">
                  <a16:creationId xmlns:a16="http://schemas.microsoft.com/office/drawing/2014/main" id="{9BD533B9-EC8D-0643-947B-32D148D607EA}"/>
                </a:ext>
              </a:extLst>
            </p:cNvPr>
            <p:cNvCxnSpPr/>
            <p:nvPr/>
          </p:nvCxnSpPr>
          <p:spPr>
            <a:xfrm>
              <a:off x="847983" y="3268171"/>
              <a:ext cx="1564111" cy="427803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48" name="Shape 276">
              <a:extLst>
                <a:ext uri="{FF2B5EF4-FFF2-40B4-BE49-F238E27FC236}">
                  <a16:creationId xmlns:a16="http://schemas.microsoft.com/office/drawing/2014/main" id="{264B1031-54B1-2943-B141-F2275DA6E893}"/>
                </a:ext>
              </a:extLst>
            </p:cNvPr>
            <p:cNvCxnSpPr/>
            <p:nvPr/>
          </p:nvCxnSpPr>
          <p:spPr>
            <a:xfrm rot="10800000" flipH="1">
              <a:off x="1024036" y="3696009"/>
              <a:ext cx="1388034" cy="985907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49" name="Shape 277">
              <a:extLst>
                <a:ext uri="{FF2B5EF4-FFF2-40B4-BE49-F238E27FC236}">
                  <a16:creationId xmlns:a16="http://schemas.microsoft.com/office/drawing/2014/main" id="{98F6D5AC-E738-6B4B-95A1-8B722F56AC10}"/>
                </a:ext>
              </a:extLst>
            </p:cNvPr>
            <p:cNvCxnSpPr/>
            <p:nvPr/>
          </p:nvCxnSpPr>
          <p:spPr>
            <a:xfrm rot="10800000" flipH="1">
              <a:off x="1289259" y="3695957"/>
              <a:ext cx="1122775" cy="143638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sp>
          <p:nvSpPr>
            <p:cNvPr id="51" name="Shape 280">
              <a:extLst>
                <a:ext uri="{FF2B5EF4-FFF2-40B4-BE49-F238E27FC236}">
                  <a16:creationId xmlns:a16="http://schemas.microsoft.com/office/drawing/2014/main" id="{C8C04E68-0A0B-3948-BF84-7A4881C77568}"/>
                </a:ext>
              </a:extLst>
            </p:cNvPr>
            <p:cNvSpPr txBox="1"/>
            <p:nvPr/>
          </p:nvSpPr>
          <p:spPr>
            <a:xfrm>
              <a:off x="719992" y="3369709"/>
              <a:ext cx="1193661" cy="250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 err="1">
                  <a:latin typeface="Nanum Gothic" charset="-127"/>
                  <a:ea typeface="Nanum Gothic" charset="-127"/>
                  <a:cs typeface="Nanum Gothic" charset="-127"/>
                </a:rPr>
                <a:t>단방향</a:t>
              </a:r>
              <a:r>
                <a:rPr lang="ko-KR" altLang="en-US" sz="1600" dirty="0">
                  <a:latin typeface="Nanum Gothic" charset="-127"/>
                  <a:ea typeface="Nanum Gothic" charset="-127"/>
                  <a:cs typeface="Nanum Gothic" charset="-127"/>
                </a:rPr>
                <a:t> 스트리밍</a:t>
              </a:r>
              <a:r>
                <a:rPr lang="ko" sz="1600" dirty="0"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endParaRPr sz="16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1AE599B-1AC4-B04A-A051-635D43BB5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0938" y="3347951"/>
              <a:ext cx="709418" cy="709418"/>
            </a:xfrm>
            <a:prstGeom prst="rect">
              <a:avLst/>
            </a:prstGeom>
          </p:spPr>
        </p:pic>
      </p:grpSp>
      <p:sp>
        <p:nvSpPr>
          <p:cNvPr id="54" name="텍스트상자 53">
            <a:extLst>
              <a:ext uri="{FF2B5EF4-FFF2-40B4-BE49-F238E27FC236}">
                <a16:creationId xmlns:a16="http://schemas.microsoft.com/office/drawing/2014/main" id="{CE47FB0A-9F28-4C4E-818A-1FA87F2F78F8}"/>
              </a:ext>
            </a:extLst>
          </p:cNvPr>
          <p:cNvSpPr txBox="1"/>
          <p:nvPr/>
        </p:nvSpPr>
        <p:spPr>
          <a:xfrm>
            <a:off x="623156" y="1932562"/>
            <a:ext cx="299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사례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인터넷 강의</a:t>
            </a:r>
          </a:p>
        </p:txBody>
      </p:sp>
      <p:sp>
        <p:nvSpPr>
          <p:cNvPr id="55" name="텍스트상자 54">
            <a:extLst>
              <a:ext uri="{FF2B5EF4-FFF2-40B4-BE49-F238E27FC236}">
                <a16:creationId xmlns:a16="http://schemas.microsoft.com/office/drawing/2014/main" id="{657A006A-DD6A-2E46-8B3A-C9732A3C978E}"/>
              </a:ext>
            </a:extLst>
          </p:cNvPr>
          <p:cNvSpPr txBox="1"/>
          <p:nvPr/>
        </p:nvSpPr>
        <p:spPr>
          <a:xfrm>
            <a:off x="4394490" y="1931315"/>
            <a:ext cx="299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사례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:</a:t>
            </a:r>
            <a:r>
              <a:rPr kumimoji="1" lang="ko-KR" altLang="en-US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실시간 강의</a:t>
            </a:r>
          </a:p>
        </p:txBody>
      </p:sp>
      <p:pic>
        <p:nvPicPr>
          <p:cNvPr id="56" name="Shape 312">
            <a:extLst>
              <a:ext uri="{FF2B5EF4-FFF2-40B4-BE49-F238E27FC236}">
                <a16:creationId xmlns:a16="http://schemas.microsoft.com/office/drawing/2014/main" id="{F801F757-21D0-D64F-9B5C-451DDD37DDB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7761452" y="3591661"/>
            <a:ext cx="1022432" cy="8369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hape 277">
            <a:extLst>
              <a:ext uri="{FF2B5EF4-FFF2-40B4-BE49-F238E27FC236}">
                <a16:creationId xmlns:a16="http://schemas.microsoft.com/office/drawing/2014/main" id="{994CF4E0-1F49-7448-8252-5C2E13BC283A}"/>
              </a:ext>
            </a:extLst>
          </p:cNvPr>
          <p:cNvCxnSpPr>
            <a:cxnSpLocks/>
          </p:cNvCxnSpPr>
          <p:nvPr/>
        </p:nvCxnSpPr>
        <p:spPr>
          <a:xfrm>
            <a:off x="7328325" y="3953766"/>
            <a:ext cx="424757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62" name="Shape 279">
            <a:extLst>
              <a:ext uri="{FF2B5EF4-FFF2-40B4-BE49-F238E27FC236}">
                <a16:creationId xmlns:a16="http://schemas.microsoft.com/office/drawing/2014/main" id="{E9DE1D46-8A34-B743-9CB3-55803AE6B27D}"/>
              </a:ext>
            </a:extLst>
          </p:cNvPr>
          <p:cNvSpPr txBox="1"/>
          <p:nvPr/>
        </p:nvSpPr>
        <p:spPr>
          <a:xfrm>
            <a:off x="7708758" y="3175532"/>
            <a:ext cx="1066800" cy="323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600" dirty="0">
                <a:latin typeface="Nanum Gothic" charset="-127"/>
                <a:ea typeface="Nanum Gothic" charset="-127"/>
                <a:cs typeface="Nanum Gothic" charset="-127"/>
              </a:rPr>
              <a:t>강의</a:t>
            </a: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 화면</a:t>
            </a:r>
            <a:endParaRPr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85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F94F57"/>
                </a:solidFill>
                <a:latin typeface="PT Sans"/>
                <a:ea typeface="+mj-ea"/>
                <a:cs typeface="PT Sans"/>
              </a:defRPr>
            </a:lvl1pPr>
          </a:lstStyle>
          <a:p>
            <a:pPr>
              <a:lnSpc>
                <a:spcPts val="3600"/>
              </a:lnSpc>
            </a:pPr>
            <a:r>
              <a:rPr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</a:t>
            </a:r>
            <a:br>
              <a:rPr 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배경 및 개요</a:t>
            </a:r>
            <a:endParaRPr lang="en-JM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281346" y="6282208"/>
            <a:ext cx="2133600" cy="3651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fld id="{8BA6482E-F363-B343-ABCE-D1D2D29F80BC}" type="slidenum">
              <a:rPr lang="en-US" sz="1400" smtClean="0">
                <a:solidFill>
                  <a:srgbClr val="A6A6A6"/>
                </a:solidFill>
              </a:rPr>
              <a:pPr marL="0" indent="0" algn="r">
                <a:buNone/>
              </a:pPr>
              <a:t>4</a:t>
            </a:fld>
            <a:endParaRPr lang="en-US" sz="1400" dirty="0">
              <a:solidFill>
                <a:srgbClr val="A6A6A6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1913625" y="1838232"/>
            <a:ext cx="6046006" cy="4212740"/>
            <a:chOff x="640756" y="1354527"/>
            <a:chExt cx="8862304" cy="4582675"/>
          </a:xfrm>
        </p:grpSpPr>
        <p:pic>
          <p:nvPicPr>
            <p:cNvPr id="46" name="Shape 28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0306" y="1934402"/>
              <a:ext cx="692775" cy="5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Shape 28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67031" y="1354527"/>
              <a:ext cx="692775" cy="5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Shape 29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0756" y="2718977"/>
              <a:ext cx="692775" cy="5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Shape 29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0306" y="4776127"/>
              <a:ext cx="692775" cy="5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Shape 29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0756" y="4101490"/>
              <a:ext cx="692775" cy="5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2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67031" y="5431552"/>
              <a:ext cx="692775" cy="50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Shape 294"/>
            <p:cNvSpPr/>
            <p:nvPr/>
          </p:nvSpPr>
          <p:spPr>
            <a:xfrm>
              <a:off x="904650" y="3374695"/>
              <a:ext cx="135900" cy="135900"/>
            </a:xfrm>
            <a:prstGeom prst="flowChartConnector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295"/>
            <p:cNvSpPr/>
            <p:nvPr/>
          </p:nvSpPr>
          <p:spPr>
            <a:xfrm>
              <a:off x="904650" y="3603295"/>
              <a:ext cx="135900" cy="135900"/>
            </a:xfrm>
            <a:prstGeom prst="flowChartConnector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296"/>
            <p:cNvSpPr/>
            <p:nvPr/>
          </p:nvSpPr>
          <p:spPr>
            <a:xfrm>
              <a:off x="904650" y="3831895"/>
              <a:ext cx="135900" cy="135900"/>
            </a:xfrm>
            <a:prstGeom prst="flowChartConnector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" name="Shape 299"/>
            <p:cNvCxnSpPr>
              <a:cxnSpLocks/>
            </p:cNvCxnSpPr>
            <p:nvPr/>
          </p:nvCxnSpPr>
          <p:spPr>
            <a:xfrm>
              <a:off x="2610652" y="2112989"/>
              <a:ext cx="3761623" cy="1320327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lg" len="lg"/>
              <a:tailEnd type="triangle" w="lg" len="lg"/>
            </a:ln>
          </p:spPr>
        </p:cxnSp>
        <p:cxnSp>
          <p:nvCxnSpPr>
            <p:cNvPr id="58" name="Shape 301"/>
            <p:cNvCxnSpPr>
              <a:cxnSpLocks/>
              <a:stCxn id="68" idx="3"/>
            </p:cNvCxnSpPr>
            <p:nvPr/>
          </p:nvCxnSpPr>
          <p:spPr>
            <a:xfrm>
              <a:off x="2128016" y="2653315"/>
              <a:ext cx="4141443" cy="859623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lg" len="lg"/>
              <a:tailEnd type="triangle" w="lg" len="lg"/>
            </a:ln>
          </p:spPr>
        </p:cxnSp>
        <p:cxnSp>
          <p:nvCxnSpPr>
            <p:cNvPr id="59" name="Shape 303"/>
            <p:cNvCxnSpPr>
              <a:cxnSpLocks/>
            </p:cNvCxnSpPr>
            <p:nvPr/>
          </p:nvCxnSpPr>
          <p:spPr>
            <a:xfrm flipV="1">
              <a:off x="1851340" y="3739001"/>
              <a:ext cx="4418119" cy="550778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lg" len="lg"/>
              <a:tailEnd type="triangle" w="lg" len="lg"/>
            </a:ln>
          </p:spPr>
        </p:cxnSp>
        <p:cxnSp>
          <p:nvCxnSpPr>
            <p:cNvPr id="60" name="Shape 305"/>
            <p:cNvCxnSpPr>
              <a:cxnSpLocks/>
            </p:cNvCxnSpPr>
            <p:nvPr/>
          </p:nvCxnSpPr>
          <p:spPr>
            <a:xfrm>
              <a:off x="1851340" y="3276589"/>
              <a:ext cx="4418119" cy="353973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lg" len="lg"/>
              <a:tailEnd type="triangle" w="lg" len="lg"/>
            </a:ln>
          </p:spPr>
        </p:cxnSp>
        <p:cxnSp>
          <p:nvCxnSpPr>
            <p:cNvPr id="61" name="Shape 307"/>
            <p:cNvCxnSpPr>
              <a:cxnSpLocks/>
            </p:cNvCxnSpPr>
            <p:nvPr/>
          </p:nvCxnSpPr>
          <p:spPr>
            <a:xfrm flipV="1">
              <a:off x="2214977" y="3804275"/>
              <a:ext cx="4157298" cy="1164868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lg" len="lg"/>
              <a:tailEnd type="triangle" w="lg" len="lg"/>
            </a:ln>
          </p:spPr>
        </p:cxnSp>
        <p:cxnSp>
          <p:nvCxnSpPr>
            <p:cNvPr id="62" name="Shape 309"/>
            <p:cNvCxnSpPr>
              <a:cxnSpLocks/>
            </p:cNvCxnSpPr>
            <p:nvPr/>
          </p:nvCxnSpPr>
          <p:spPr>
            <a:xfrm flipV="1">
              <a:off x="2773877" y="3876298"/>
              <a:ext cx="3737920" cy="1716633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triangle" w="lg" len="lg"/>
              <a:tailEnd type="triangle" w="lg" len="lg"/>
            </a:ln>
          </p:spPr>
        </p:cxnSp>
        <p:pic>
          <p:nvPicPr>
            <p:cNvPr id="64" name="Shape 3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7139396" y="3292990"/>
              <a:ext cx="1382527" cy="853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Shape 313"/>
            <p:cNvSpPr txBox="1"/>
            <p:nvPr/>
          </p:nvSpPr>
          <p:spPr>
            <a:xfrm>
              <a:off x="6158258" y="2451493"/>
              <a:ext cx="3344802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latin typeface="Nanum Gothic" charset="-127"/>
                  <a:ea typeface="Nanum Gothic" charset="-127"/>
                  <a:cs typeface="Nanum Gothic" charset="-127"/>
                </a:rPr>
                <a:t>실시간 </a:t>
              </a:r>
              <a:r>
                <a:rPr lang="ko-KR" altLang="en-US" sz="1600" dirty="0">
                  <a:latin typeface="Nanum Gothic" charset="-127"/>
                  <a:ea typeface="Nanum Gothic" charset="-127"/>
                  <a:cs typeface="Nanum Gothic" charset="-127"/>
                </a:rPr>
                <a:t>비디오</a:t>
              </a:r>
              <a:r>
                <a:rPr lang="en-US" altLang="ko-KR" sz="1600" dirty="0">
                  <a:latin typeface="Nanum Gothic" charset="-127"/>
                  <a:ea typeface="Nanum Gothic" charset="-127"/>
                  <a:cs typeface="Nanum Gothic" charset="-127"/>
                </a:rPr>
                <a:t>/</a:t>
              </a:r>
              <a:r>
                <a:rPr lang="ko-KR" altLang="en-US" sz="1600" dirty="0">
                  <a:latin typeface="Nanum Gothic" charset="-127"/>
                  <a:ea typeface="Nanum Gothic" charset="-127"/>
                  <a:cs typeface="Nanum Gothic" charset="-127"/>
                </a:rPr>
                <a:t>오디오</a:t>
              </a:r>
              <a:endParaRPr lang="en-US" altLang="ko-KR" sz="1600" dirty="0"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dirty="0">
                  <a:latin typeface="Nanum Gothic" charset="-127"/>
                  <a:ea typeface="Nanum Gothic" charset="-127"/>
                  <a:cs typeface="Nanum Gothic" charset="-127"/>
                </a:rPr>
                <a:t>스크린 쉐어링/채팅</a:t>
              </a:r>
              <a:endParaRPr sz="16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68" name="Shape 30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63710" y="2400490"/>
              <a:ext cx="664305" cy="5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Shape 30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87035" y="3023765"/>
              <a:ext cx="664305" cy="5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Shape 3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50673" y="4716315"/>
              <a:ext cx="664305" cy="5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Shape 30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87035" y="4036952"/>
              <a:ext cx="664305" cy="5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3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09573" y="5340102"/>
              <a:ext cx="664305" cy="5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Shape 30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46348" y="1860165"/>
              <a:ext cx="664305" cy="5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Shape 3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2275" y="3342628"/>
              <a:ext cx="664304" cy="505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텍스트상자 41">
            <a:extLst>
              <a:ext uri="{FF2B5EF4-FFF2-40B4-BE49-F238E27FC236}">
                <a16:creationId xmlns:a16="http://schemas.microsoft.com/office/drawing/2014/main" id="{0839C01A-A343-1C4E-903E-2BB684B6572A}"/>
              </a:ext>
            </a:extLst>
          </p:cNvPr>
          <p:cNvSpPr txBox="1"/>
          <p:nvPr/>
        </p:nvSpPr>
        <p:spPr>
          <a:xfrm>
            <a:off x="620973" y="1496755"/>
            <a:ext cx="138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구현 서비스</a:t>
            </a:r>
          </a:p>
        </p:txBody>
      </p:sp>
      <p:sp>
        <p:nvSpPr>
          <p:cNvPr id="76" name="Shape 280">
            <a:extLst>
              <a:ext uri="{FF2B5EF4-FFF2-40B4-BE49-F238E27FC236}">
                <a16:creationId xmlns:a16="http://schemas.microsoft.com/office/drawing/2014/main" id="{B023F4AC-D35D-0A4C-9D5F-8590A71B45E0}"/>
              </a:ext>
            </a:extLst>
          </p:cNvPr>
          <p:cNvSpPr txBox="1"/>
          <p:nvPr/>
        </p:nvSpPr>
        <p:spPr>
          <a:xfrm>
            <a:off x="2787922" y="3850431"/>
            <a:ext cx="1874229" cy="297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Gothic" charset="-127"/>
                <a:ea typeface="Nanum Gothic" charset="-127"/>
                <a:cs typeface="Nanum Gothic" charset="-127"/>
              </a:rPr>
              <a:t>양방향 스트리밍</a:t>
            </a:r>
            <a:r>
              <a:rPr lang="ko" sz="1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61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0974" y="544695"/>
            <a:ext cx="8018060" cy="1143000"/>
          </a:xfrm>
        </p:spPr>
        <p:txBody>
          <a:bodyPr anchor="t">
            <a:normAutofit/>
          </a:bodyPr>
          <a:lstStyle/>
          <a:p>
            <a:pPr algn="l">
              <a:lnSpc>
                <a:spcPts val="3600"/>
              </a:lnSpc>
            </a:pPr>
            <a:r>
              <a:rPr lang="ko-KR" altLang="en-US" sz="32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JM" sz="32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61373" y="1546190"/>
            <a:ext cx="6837101" cy="4341349"/>
            <a:chOff x="628061" y="1452572"/>
            <a:chExt cx="6837101" cy="434134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61" y="1452572"/>
              <a:ext cx="6837101" cy="434134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736" y="2155102"/>
              <a:ext cx="3243263" cy="141381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38B0526-9965-2C46-9FD4-0396E9DDA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611" y="1963715"/>
              <a:ext cx="4028702" cy="2153159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67F68F-8E4A-A94B-AD8D-84BD249554AB}"/>
              </a:ext>
            </a:extLst>
          </p:cNvPr>
          <p:cNvSpPr/>
          <p:nvPr/>
        </p:nvSpPr>
        <p:spPr>
          <a:xfrm>
            <a:off x="4309731" y="3886709"/>
            <a:ext cx="1077430" cy="302519"/>
          </a:xfrm>
          <a:prstGeom prst="rect">
            <a:avLst/>
          </a:prstGeom>
          <a:noFill/>
          <a:ln w="38100">
            <a:solidFill>
              <a:srgbClr val="F94F5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94F57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스크린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45A486-89F5-FF42-9FC7-01A411C2BEE3}"/>
              </a:ext>
            </a:extLst>
          </p:cNvPr>
          <p:cNvSpPr/>
          <p:nvPr/>
        </p:nvSpPr>
        <p:spPr>
          <a:xfrm>
            <a:off x="1353879" y="2027274"/>
            <a:ext cx="4040372" cy="2183219"/>
          </a:xfrm>
          <a:prstGeom prst="rect">
            <a:avLst/>
          </a:prstGeom>
          <a:noFill/>
          <a:ln w="38100">
            <a:solidFill>
              <a:srgbClr val="F94F5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C33060-A7F8-2C49-AD23-44CB15D0B2C7}"/>
              </a:ext>
            </a:extLst>
          </p:cNvPr>
          <p:cNvSpPr/>
          <p:nvPr/>
        </p:nvSpPr>
        <p:spPr>
          <a:xfrm>
            <a:off x="6974959" y="5472224"/>
            <a:ext cx="678444" cy="286964"/>
          </a:xfrm>
          <a:prstGeom prst="rect">
            <a:avLst/>
          </a:prstGeom>
          <a:noFill/>
          <a:ln w="38100">
            <a:solidFill>
              <a:srgbClr val="F94F5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F94F57"/>
                </a:solidFill>
              </a:rPr>
              <a:t>영상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40A64F-9923-3F46-89B2-FD4F033BEA60}"/>
              </a:ext>
            </a:extLst>
          </p:cNvPr>
          <p:cNvSpPr/>
          <p:nvPr/>
        </p:nvSpPr>
        <p:spPr>
          <a:xfrm>
            <a:off x="5493487" y="4260112"/>
            <a:ext cx="2165497" cy="1520340"/>
          </a:xfrm>
          <a:prstGeom prst="rect">
            <a:avLst/>
          </a:prstGeom>
          <a:noFill/>
          <a:ln w="38100">
            <a:solidFill>
              <a:srgbClr val="F94F5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928B62-A306-424D-81E6-CD6F78735D79}"/>
              </a:ext>
            </a:extLst>
          </p:cNvPr>
          <p:cNvSpPr/>
          <p:nvPr/>
        </p:nvSpPr>
        <p:spPr>
          <a:xfrm>
            <a:off x="4557824" y="5458048"/>
            <a:ext cx="838952" cy="3082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00B050"/>
                </a:solidFill>
              </a:rPr>
              <a:t>채팅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88B73F-8948-6A42-A579-FDD12E76FBD3}"/>
              </a:ext>
            </a:extLst>
          </p:cNvPr>
          <p:cNvSpPr/>
          <p:nvPr/>
        </p:nvSpPr>
        <p:spPr>
          <a:xfrm>
            <a:off x="1353879" y="4302642"/>
            <a:ext cx="4040370" cy="14778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78CEBE-5581-FA4F-B9A0-F9E96E90F8F1}"/>
              </a:ext>
            </a:extLst>
          </p:cNvPr>
          <p:cNvSpPr/>
          <p:nvPr/>
        </p:nvSpPr>
        <p:spPr>
          <a:xfrm>
            <a:off x="6819015" y="3851268"/>
            <a:ext cx="859199" cy="3131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 err="1">
                <a:solidFill>
                  <a:srgbClr val="0070C0"/>
                </a:solidFill>
              </a:rPr>
              <a:t>접속자</a:t>
            </a:r>
            <a:endParaRPr kumimoji="1"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D5B744-777B-E245-A706-D4D8CAE0A6D6}"/>
              </a:ext>
            </a:extLst>
          </p:cNvPr>
          <p:cNvSpPr/>
          <p:nvPr/>
        </p:nvSpPr>
        <p:spPr>
          <a:xfrm>
            <a:off x="5479311" y="2027274"/>
            <a:ext cx="2198903" cy="21619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fld id="{8BA6482E-F363-B343-ABCE-D1D2D29F80BC}" type="slidenum">
              <a:rPr lang="en-US" sz="1400" smtClean="0">
                <a:solidFill>
                  <a:srgbClr val="A6A6A6"/>
                </a:solidFill>
              </a:rPr>
              <a:pPr marL="0" indent="0" algn="r">
                <a:buNone/>
              </a:pPr>
              <a:t>5</a:t>
            </a:fld>
            <a:endParaRPr lang="en-US" sz="1400" dirty="0">
              <a:solidFill>
                <a:srgbClr val="A6A6A6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F53C02-6DF4-BB4C-A48A-B0B78C2377AD}"/>
              </a:ext>
            </a:extLst>
          </p:cNvPr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F94F57"/>
                </a:solidFill>
                <a:latin typeface="PT Sans"/>
                <a:ea typeface="+mj-ea"/>
                <a:cs typeface="PT Sans"/>
              </a:defRPr>
            </a:lvl1pPr>
          </a:lstStyle>
          <a:p>
            <a:pPr>
              <a:lnSpc>
                <a:spcPts val="3600"/>
              </a:lnSpc>
            </a:pPr>
            <a:r>
              <a:rPr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</a:t>
            </a:r>
            <a:br>
              <a:rPr 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배경 및 개요</a:t>
            </a:r>
            <a:endParaRPr lang="en-JM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CCA3A0-C8AE-C149-A49B-192C4C101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063" y="3025832"/>
            <a:ext cx="194184" cy="19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0974" y="544695"/>
            <a:ext cx="8018060" cy="1143000"/>
          </a:xfrm>
        </p:spPr>
        <p:txBody>
          <a:bodyPr anchor="t">
            <a:normAutofit/>
          </a:bodyPr>
          <a:lstStyle/>
          <a:p>
            <a:pPr algn="l">
              <a:lnSpc>
                <a:spcPts val="3600"/>
              </a:lnSpc>
            </a:pPr>
            <a:r>
              <a:rPr lang="ko-KR" altLang="en-US" sz="32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JM" sz="32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fld id="{8BA6482E-F363-B343-ABCE-D1D2D29F80BC}" type="slidenum">
              <a:rPr lang="en-US" sz="1400" smtClean="0">
                <a:solidFill>
                  <a:srgbClr val="A6A6A6"/>
                </a:solidFill>
              </a:rPr>
              <a:pPr marL="0" indent="0" algn="r">
                <a:buNone/>
              </a:pPr>
              <a:t>6</a:t>
            </a:fld>
            <a:endParaRPr lang="en-US" sz="1400" dirty="0">
              <a:solidFill>
                <a:srgbClr val="A6A6A6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F53C02-6DF4-BB4C-A48A-B0B78C2377AD}"/>
              </a:ext>
            </a:extLst>
          </p:cNvPr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F94F57"/>
                </a:solidFill>
                <a:latin typeface="PT Sans"/>
                <a:ea typeface="+mj-ea"/>
                <a:cs typeface="PT Sans"/>
              </a:defRPr>
            </a:lvl1pPr>
          </a:lstStyle>
          <a:p>
            <a:pPr>
              <a:lnSpc>
                <a:spcPts val="3600"/>
              </a:lnSpc>
            </a:pPr>
            <a:r>
              <a:rPr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</a:t>
            </a:r>
            <a:br>
              <a:rPr 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사례 조사</a:t>
            </a:r>
            <a:endParaRPr lang="en-JM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A118F7-1D99-6641-90F5-0D54A9DF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9" y="1692848"/>
            <a:ext cx="2453216" cy="14742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515515-F1FE-A249-BF0A-024AD2AF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99" y="3118499"/>
            <a:ext cx="4127716" cy="1603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7A155D-5E3B-FB4B-8583-E107F6260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999" y="5314848"/>
            <a:ext cx="1284025" cy="4500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7ABF45-F556-4A44-8B62-8BC2F7FD57F2}"/>
              </a:ext>
            </a:extLst>
          </p:cNvPr>
          <p:cNvSpPr/>
          <p:nvPr/>
        </p:nvSpPr>
        <p:spPr>
          <a:xfrm>
            <a:off x="620974" y="6162932"/>
            <a:ext cx="4149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edu.classon.kr</a:t>
            </a:r>
            <a:r>
              <a:rPr lang="ko-KR" altLang="en-US" dirty="0"/>
              <a:t>/</a:t>
            </a:r>
            <a:r>
              <a:rPr lang="ko-KR" altLang="en-US" dirty="0" err="1"/>
              <a:t>edu</a:t>
            </a:r>
            <a:r>
              <a:rPr lang="ko-KR" altLang="en-US" dirty="0"/>
              <a:t>/</a:t>
            </a:r>
            <a:r>
              <a:rPr lang="ko-KR" altLang="en-US" dirty="0" err="1"/>
              <a:t>main</a:t>
            </a:r>
            <a:r>
              <a:rPr lang="ko-KR" altLang="en-US" dirty="0"/>
              <a:t>/</a:t>
            </a:r>
            <a:r>
              <a:rPr lang="ko-KR" altLang="en-US" dirty="0" err="1"/>
              <a:t>index.do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2CDC99-DBE2-8948-B0CB-CEB8AC751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215" y="1687388"/>
            <a:ext cx="1992873" cy="14742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3914F9-D25E-9145-9F03-937A0F29B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4999" y="4728093"/>
            <a:ext cx="5314038" cy="594168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4A0FCE8A-D63D-254E-A3CF-61E7D9663347}"/>
              </a:ext>
            </a:extLst>
          </p:cNvPr>
          <p:cNvCxnSpPr/>
          <p:nvPr/>
        </p:nvCxnSpPr>
        <p:spPr>
          <a:xfrm>
            <a:off x="3660019" y="5123543"/>
            <a:ext cx="313266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08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0974" y="544695"/>
            <a:ext cx="8018060" cy="1143000"/>
          </a:xfrm>
        </p:spPr>
        <p:txBody>
          <a:bodyPr anchor="t">
            <a:normAutofit/>
          </a:bodyPr>
          <a:lstStyle/>
          <a:p>
            <a:pPr algn="l">
              <a:lnSpc>
                <a:spcPts val="3600"/>
              </a:lnSpc>
            </a:pPr>
            <a:r>
              <a:rPr lang="ko-KR" altLang="en-US" sz="32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JM" sz="32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fld id="{8BA6482E-F363-B343-ABCE-D1D2D29F80BC}" type="slidenum">
              <a:rPr lang="en-US" sz="1400" smtClean="0">
                <a:solidFill>
                  <a:srgbClr val="A6A6A6"/>
                </a:solidFill>
              </a:rPr>
              <a:pPr marL="0" indent="0" algn="r">
                <a:buNone/>
              </a:pPr>
              <a:t>7</a:t>
            </a:fld>
            <a:endParaRPr lang="en-US" sz="1400" dirty="0">
              <a:solidFill>
                <a:srgbClr val="A6A6A6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F53C02-6DF4-BB4C-A48A-B0B78C2377AD}"/>
              </a:ext>
            </a:extLst>
          </p:cNvPr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F94F57"/>
                </a:solidFill>
                <a:latin typeface="PT Sans"/>
                <a:ea typeface="+mj-ea"/>
                <a:cs typeface="PT Sans"/>
              </a:defRPr>
            </a:lvl1pPr>
          </a:lstStyle>
          <a:p>
            <a:pPr>
              <a:lnSpc>
                <a:spcPts val="3600"/>
              </a:lnSpc>
            </a:pPr>
            <a:r>
              <a:rPr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</a:t>
            </a:r>
            <a:br>
              <a:rPr 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b="1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사례 조사</a:t>
            </a:r>
            <a:endParaRPr lang="en-JM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7ABF45-F556-4A44-8B62-8BC2F7FD57F2}"/>
              </a:ext>
            </a:extLst>
          </p:cNvPr>
          <p:cNvSpPr/>
          <p:nvPr/>
        </p:nvSpPr>
        <p:spPr>
          <a:xfrm>
            <a:off x="620974" y="6162932"/>
            <a:ext cx="4149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edu.classon.kr</a:t>
            </a:r>
            <a:r>
              <a:rPr lang="ko-KR" altLang="en-US" dirty="0"/>
              <a:t>/</a:t>
            </a:r>
            <a:r>
              <a:rPr lang="ko-KR" altLang="en-US" dirty="0" err="1"/>
              <a:t>edu</a:t>
            </a:r>
            <a:r>
              <a:rPr lang="ko-KR" altLang="en-US" dirty="0"/>
              <a:t>/</a:t>
            </a:r>
            <a:r>
              <a:rPr lang="ko-KR" altLang="en-US" dirty="0" err="1"/>
              <a:t>main</a:t>
            </a:r>
            <a:r>
              <a:rPr lang="ko-KR" altLang="en-US" dirty="0"/>
              <a:t>/</a:t>
            </a:r>
            <a:r>
              <a:rPr lang="ko-KR" altLang="en-US" dirty="0" err="1"/>
              <a:t>index.do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FFAFCB-A2BC-3545-BE03-8D8C43493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03162"/>
              </p:ext>
            </p:extLst>
          </p:nvPr>
        </p:nvGraphicFramePr>
        <p:xfrm>
          <a:off x="1441956" y="1879600"/>
          <a:ext cx="6523485" cy="30549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72909">
                  <a:extLst>
                    <a:ext uri="{9D8B030D-6E8A-4147-A177-3AD203B41FA5}">
                      <a16:colId xmlns:a16="http://schemas.microsoft.com/office/drawing/2014/main" val="769242230"/>
                    </a:ext>
                  </a:extLst>
                </a:gridCol>
                <a:gridCol w="2009235">
                  <a:extLst>
                    <a:ext uri="{9D8B030D-6E8A-4147-A177-3AD203B41FA5}">
                      <a16:colId xmlns:a16="http://schemas.microsoft.com/office/drawing/2014/main" val="4183757782"/>
                    </a:ext>
                  </a:extLst>
                </a:gridCol>
                <a:gridCol w="2141341">
                  <a:extLst>
                    <a:ext uri="{9D8B030D-6E8A-4147-A177-3AD203B41FA5}">
                      <a16:colId xmlns:a16="http://schemas.microsoft.com/office/drawing/2014/main" val="2889867075"/>
                    </a:ext>
                  </a:extLst>
                </a:gridCol>
              </a:tblGrid>
              <a:tr h="391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교실온닷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Coding TV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650160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토론형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1:1</a:t>
                      </a:r>
                      <a:r>
                        <a:rPr lang="ko-KR" altLang="en-US" dirty="0"/>
                        <a:t> 맞춤형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838285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수업 분야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심화교육과정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프로그래밍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618941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비디오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88719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오디오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41292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458764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스크린 </a:t>
                      </a:r>
                      <a:r>
                        <a:rPr lang="ko-KR" altLang="en-US" dirty="0" err="1"/>
                        <a:t>쉐어링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21438"/>
                  </a:ext>
                </a:extLst>
              </a:tr>
              <a:tr h="380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학습 진도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○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419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0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0974" y="544695"/>
            <a:ext cx="8018060" cy="1143000"/>
          </a:xfrm>
        </p:spPr>
        <p:txBody>
          <a:bodyPr anchor="t">
            <a:normAutofit/>
          </a:bodyPr>
          <a:lstStyle/>
          <a:p>
            <a:pPr algn="l">
              <a:lnSpc>
                <a:spcPts val="3600"/>
              </a:lnSpc>
            </a:pPr>
            <a:r>
              <a:rPr lang="ko-KR" altLang="en-US" sz="32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JM" sz="32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fld id="{8BA6482E-F363-B343-ABCE-D1D2D29F80BC}" type="slidenum">
              <a:rPr lang="en-US" sz="1400" smtClean="0">
                <a:solidFill>
                  <a:srgbClr val="A6A6A6"/>
                </a:solidFill>
              </a:rPr>
              <a:pPr marL="0" indent="0" algn="r">
                <a:buNone/>
              </a:pPr>
              <a:t>8</a:t>
            </a:fld>
            <a:endParaRPr lang="en-US" sz="1400" dirty="0">
              <a:solidFill>
                <a:srgbClr val="A6A6A6"/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B0F0"/>
                </a:solidFill>
                <a:latin typeface="PT Sans"/>
                <a:ea typeface="+mj-ea"/>
                <a:cs typeface="PT Sans"/>
              </a:defRPr>
            </a:lvl1pPr>
          </a:lstStyle>
          <a:p>
            <a:pPr>
              <a:lnSpc>
                <a:spcPts val="3600"/>
              </a:lnSpc>
            </a:pPr>
            <a:r>
              <a:rPr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</a:t>
            </a:r>
            <a:br>
              <a:rPr 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요구사항</a:t>
            </a:r>
            <a:endParaRPr lang="en-JM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E21273-4BDD-9D4F-8987-BA98350151D2}"/>
              </a:ext>
            </a:extLst>
          </p:cNvPr>
          <p:cNvGrpSpPr/>
          <p:nvPr/>
        </p:nvGrpSpPr>
        <p:grpSpPr>
          <a:xfrm>
            <a:off x="683257" y="1919004"/>
            <a:ext cx="8278244" cy="3395913"/>
            <a:chOff x="737045" y="1662797"/>
            <a:chExt cx="8278244" cy="3395913"/>
          </a:xfrm>
        </p:grpSpPr>
        <p:sp>
          <p:nvSpPr>
            <p:cNvPr id="26" name="Rectangle 7"/>
            <p:cNvSpPr/>
            <p:nvPr/>
          </p:nvSpPr>
          <p:spPr>
            <a:xfrm>
              <a:off x="777386" y="1959664"/>
              <a:ext cx="7793972" cy="614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48400">
                <a:lnSpc>
                  <a:spcPct val="150000"/>
                </a:lnSpc>
                <a:buFont typeface="Courier New"/>
                <a:buChar char="o"/>
                <a:defRPr/>
              </a:pP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로그인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/</a:t>
              </a: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로그아웃</a:t>
              </a:r>
              <a:endParaRPr lang="en-US" altLang="ko-KR" sz="1200" dirty="0"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285750" indent="-248400">
                <a:lnSpc>
                  <a:spcPct val="150000"/>
                </a:lnSpc>
                <a:buFont typeface="Courier New"/>
                <a:buChar char="o"/>
                <a:defRPr/>
              </a:pP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회원가입</a:t>
              </a:r>
              <a:endParaRPr lang="en-JM" altLang="ko-KR" sz="12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77386" y="1662797"/>
              <a:ext cx="18998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ko-KR" altLang="en-US" b="1" dirty="0">
                  <a:latin typeface="Nanum Gothic" charset="-127"/>
                  <a:ea typeface="Nanum Gothic" charset="-127"/>
                  <a:cs typeface="Nanum Gothic" charset="-127"/>
                </a:rPr>
                <a:t>회원 정보 관리</a:t>
              </a:r>
              <a:endParaRPr lang="ko-KR" altLang="en-US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0" name="Rectangle 7"/>
            <p:cNvSpPr/>
            <p:nvPr/>
          </p:nvSpPr>
          <p:spPr>
            <a:xfrm>
              <a:off x="817727" y="3304384"/>
              <a:ext cx="819756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48400">
                <a:lnSpc>
                  <a:spcPct val="150000"/>
                </a:lnSpc>
                <a:buFont typeface="Courier New"/>
                <a:buChar char="o"/>
                <a:defRPr/>
              </a:pP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강의 등록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/</a:t>
              </a: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신청</a:t>
              </a:r>
              <a:endParaRPr lang="en-US" altLang="ko-KR" sz="1200" dirty="0"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285750" indent="-248400">
                <a:lnSpc>
                  <a:spcPct val="150000"/>
                </a:lnSpc>
                <a:buFont typeface="Courier New"/>
                <a:buChar char="o"/>
                <a:defRPr/>
              </a:pP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강의실 생성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/</a:t>
              </a: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삭제 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최대 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16</a:t>
              </a: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명 입장 가능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</a:p>
            <a:p>
              <a:pPr marL="285750" indent="-248400">
                <a:lnSpc>
                  <a:spcPct val="150000"/>
                </a:lnSpc>
                <a:buFont typeface="Courier New"/>
                <a:buChar char="o"/>
                <a:defRPr/>
              </a:pP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강의실 입장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/</a:t>
              </a: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퇴장</a:t>
              </a:r>
              <a:endParaRPr lang="en-US" altLang="ko-KR" sz="1200" dirty="0"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285750" indent="-248400">
                <a:lnSpc>
                  <a:spcPct val="150000"/>
                </a:lnSpc>
                <a:buFont typeface="Courier New"/>
                <a:buChar char="o"/>
                <a:defRPr/>
              </a:pP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강의 제공 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비디오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/</a:t>
              </a: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오디오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/</a:t>
              </a: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스크린 쉐어링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/</a:t>
              </a:r>
              <a:r>
                <a:rPr lang="ko-KR" altLang="en-US" sz="1200" dirty="0">
                  <a:latin typeface="Nanum Gothic" charset="-127"/>
                  <a:ea typeface="Nanum Gothic" charset="-127"/>
                  <a:cs typeface="Nanum Gothic" charset="-127"/>
                </a:rPr>
                <a:t>멀티 채팅</a:t>
              </a:r>
              <a:r>
                <a:rPr lang="en-US" altLang="ko-KR" sz="1200" dirty="0"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</a:p>
            <a:p>
              <a:pPr marL="285750" indent="-248400">
                <a:lnSpc>
                  <a:spcPct val="150000"/>
                </a:lnSpc>
                <a:buFont typeface="Courier New"/>
                <a:buChar char="o"/>
                <a:defRPr/>
              </a:pPr>
              <a:endParaRPr lang="en-US" altLang="ko-KR" sz="1200" dirty="0"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285750" indent="-248400">
                <a:lnSpc>
                  <a:spcPct val="150000"/>
                </a:lnSpc>
                <a:buFont typeface="Courier New"/>
                <a:buChar char="o"/>
                <a:defRPr/>
              </a:pPr>
              <a:endParaRPr lang="en-US" altLang="ko-KR" sz="12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37045" y="2654176"/>
              <a:ext cx="28296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ko-KR" altLang="en-US" b="1" dirty="0">
                  <a:latin typeface="Nanum Gothic" charset="-127"/>
                  <a:ea typeface="Nanum Gothic" charset="-127"/>
                  <a:cs typeface="Nanum Gothic" charset="-127"/>
                </a:rPr>
                <a:t>맞춤형 교육 시스템 제공</a:t>
              </a:r>
              <a:endParaRPr lang="ko-KR" altLang="en-US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" name="텍스트상자 2">
            <a:extLst>
              <a:ext uri="{FF2B5EF4-FFF2-40B4-BE49-F238E27FC236}">
                <a16:creationId xmlns:a16="http://schemas.microsoft.com/office/drawing/2014/main" id="{2E16EC3F-6B57-D246-AA7C-5404BA2EFCD7}"/>
              </a:ext>
            </a:extLst>
          </p:cNvPr>
          <p:cNvSpPr txBox="1"/>
          <p:nvPr/>
        </p:nvSpPr>
        <p:spPr>
          <a:xfrm>
            <a:off x="620974" y="1526210"/>
            <a:ext cx="207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tx2"/>
                </a:solidFill>
                <a:latin typeface="Nanum Gothic" charset="-127"/>
                <a:ea typeface="Nanum Gothic" charset="-127"/>
                <a:cs typeface="Nanum Gothic" charset="-127"/>
              </a:rPr>
              <a:t>서비스 요구사항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7913" y="327582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Nanum Gothic" charset="-127"/>
                <a:ea typeface="Nanum Gothic" charset="-127"/>
                <a:cs typeface="Nanum Gothic" charset="-127"/>
              </a:rPr>
              <a:t>1)</a:t>
            </a:r>
            <a:r>
              <a:rPr lang="ko-KR" altLang="en-US" sz="1600" b="1" dirty="0">
                <a:latin typeface="Nanum Gothic" charset="-127"/>
                <a:ea typeface="Nanum Gothic" charset="-127"/>
                <a:cs typeface="Nanum Gothic" charset="-127"/>
              </a:rPr>
              <a:t> 교육 플랫폼</a:t>
            </a:r>
            <a:endParaRPr lang="ko-KR" altLang="en-US"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87137" y="4806666"/>
            <a:ext cx="2153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atin typeface="Nanum Gothic" charset="-127"/>
                <a:ea typeface="Nanum Gothic" charset="-127"/>
                <a:cs typeface="Nanum Gothic" charset="-127"/>
              </a:rPr>
              <a:t>2)</a:t>
            </a:r>
            <a:r>
              <a:rPr lang="ko-KR" altLang="en-US" sz="1600" b="1" dirty="0">
                <a:latin typeface="Nanum Gothic" charset="-127"/>
                <a:ea typeface="Nanum Gothic" charset="-127"/>
                <a:cs typeface="Nanum Gothic" charset="-127"/>
              </a:rPr>
              <a:t> 맞춤형 교육 서비스 </a:t>
            </a:r>
            <a:endParaRPr lang="ko-KR" altLang="en-US" sz="1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Rectangle 7"/>
          <p:cNvSpPr/>
          <p:nvPr/>
        </p:nvSpPr>
        <p:spPr>
          <a:xfrm>
            <a:off x="763939" y="5108780"/>
            <a:ext cx="81975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강사와 학생간의 일대일 피드백 제공 </a:t>
            </a:r>
            <a:endParaRPr lang="en-US" altLang="ko-KR" sz="1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질문 요청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응답 </a:t>
            </a:r>
            <a:endParaRPr lang="en-US" altLang="ko-KR" sz="1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학생 개개인 학습 진도 파악 가능</a:t>
            </a:r>
            <a:endParaRPr lang="en-US" altLang="ko-KR" sz="1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sz="1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sz="1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endParaRPr lang="en-US" altLang="ko-KR" sz="1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19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0974" y="544695"/>
            <a:ext cx="8018060" cy="1143000"/>
          </a:xfrm>
        </p:spPr>
        <p:txBody>
          <a:bodyPr anchor="t">
            <a:normAutofit/>
          </a:bodyPr>
          <a:lstStyle/>
          <a:p>
            <a:pPr algn="l">
              <a:lnSpc>
                <a:spcPts val="3600"/>
              </a:lnSpc>
            </a:pPr>
            <a:r>
              <a:rPr lang="ko-KR" altLang="en-US" sz="3200" b="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JM" sz="3200" b="1" dirty="0">
              <a:solidFill>
                <a:srgbClr val="00B0F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81346" y="6282208"/>
            <a:ext cx="2133600" cy="36512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fld id="{8BA6482E-F363-B343-ABCE-D1D2D29F80BC}" type="slidenum">
              <a:rPr lang="en-US" sz="1400" smtClean="0">
                <a:solidFill>
                  <a:srgbClr val="A6A6A6"/>
                </a:solidFill>
              </a:rPr>
              <a:pPr marL="0" indent="0" algn="r">
                <a:buNone/>
              </a:pPr>
              <a:t>9</a:t>
            </a:fld>
            <a:endParaRPr lang="en-US" sz="1400" dirty="0">
              <a:solidFill>
                <a:srgbClr val="A6A6A6"/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20974" y="463997"/>
            <a:ext cx="801806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B0F0"/>
                </a:solidFill>
                <a:latin typeface="PT Sans"/>
                <a:ea typeface="+mj-ea"/>
                <a:cs typeface="PT Sans"/>
              </a:defRPr>
            </a:lvl1pPr>
          </a:lstStyle>
          <a:p>
            <a:pPr>
              <a:lnSpc>
                <a:spcPts val="3600"/>
              </a:lnSpc>
            </a:pPr>
            <a:r>
              <a:rPr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</a:t>
            </a:r>
            <a:br>
              <a:rPr 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요구사항</a:t>
            </a:r>
            <a:endParaRPr lang="en-JM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E2D60766-1CF3-294B-ABC1-47BD87AE1D6E}"/>
              </a:ext>
            </a:extLst>
          </p:cNvPr>
          <p:cNvSpPr txBox="1"/>
          <p:nvPr/>
        </p:nvSpPr>
        <p:spPr>
          <a:xfrm>
            <a:off x="620974" y="1505951"/>
            <a:ext cx="207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chemeClr val="tx2"/>
                </a:solidFill>
                <a:latin typeface="Nanum Gothic" charset="-127"/>
                <a:ea typeface="Nanum Gothic" charset="-127"/>
                <a:cs typeface="Nanum Gothic" charset="-127"/>
              </a:rPr>
              <a:t>시스템 요구사항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0BF5C04-FBE6-454C-A221-22325052FC7D}"/>
              </a:ext>
            </a:extLst>
          </p:cNvPr>
          <p:cNvSpPr/>
          <p:nvPr/>
        </p:nvSpPr>
        <p:spPr>
          <a:xfrm>
            <a:off x="777386" y="2336343"/>
            <a:ext cx="7793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Web Server : Client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로부터 요청 받아 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html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문서 전달</a:t>
            </a:r>
            <a:endParaRPr lang="en-US" altLang="ko-KR" sz="1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Web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Socket Server : Client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로부터 데이터를 받아 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DB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 관리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Signaling Server : SDP</a:t>
            </a:r>
            <a:r>
              <a:rPr lang="ko-KR" altLang="en-US" sz="1200" dirty="0" err="1"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 이용해 클라이언트가 연결 관리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(Offer/Answer)</a:t>
            </a: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Database : 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클라이언트의 데이터 정보들을 저장</a:t>
            </a:r>
            <a:endParaRPr lang="en-JM" altLang="ko-KR" sz="1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2E4207-CFD6-A541-9854-FEA36E324837}"/>
              </a:ext>
            </a:extLst>
          </p:cNvPr>
          <p:cNvSpPr/>
          <p:nvPr/>
        </p:nvSpPr>
        <p:spPr>
          <a:xfrm>
            <a:off x="777386" y="1967011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서버</a:t>
            </a:r>
            <a:endParaRPr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D966674-4670-C34C-8B84-6AB97B917B9C}"/>
              </a:ext>
            </a:extLst>
          </p:cNvPr>
          <p:cNvSpPr/>
          <p:nvPr/>
        </p:nvSpPr>
        <p:spPr>
          <a:xfrm>
            <a:off x="777386" y="4068327"/>
            <a:ext cx="7793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200" dirty="0" err="1">
                <a:latin typeface="Nanum Gothic" charset="-127"/>
                <a:ea typeface="Nanum Gothic" charset="-127"/>
                <a:cs typeface="Nanum Gothic" charset="-127"/>
              </a:rPr>
              <a:t>웹캠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 스크린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 오디오 등 미디어 데이터를 얻어옴</a:t>
            </a:r>
            <a:endParaRPr lang="en-US" altLang="ko-KR" sz="1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4840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클라이언트끼리의 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Data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Channel 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구축 후 </a:t>
            </a:r>
            <a:r>
              <a:rPr lang="en-US" altLang="ko-KR" sz="1200" dirty="0">
                <a:latin typeface="Nanum Gothic" charset="-127"/>
                <a:ea typeface="Nanum Gothic" charset="-127"/>
                <a:cs typeface="Nanum Gothic" charset="-127"/>
              </a:rPr>
              <a:t>P2P </a:t>
            </a:r>
            <a:r>
              <a:rPr lang="ko-KR" altLang="en-US" sz="1200" dirty="0">
                <a:latin typeface="Nanum Gothic" charset="-127"/>
                <a:ea typeface="Nanum Gothic" charset="-127"/>
                <a:cs typeface="Nanum Gothic" charset="-127"/>
              </a:rPr>
              <a:t>연결   </a:t>
            </a:r>
            <a:endParaRPr lang="en-JM" altLang="ko-KR" sz="1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B204E8-4A5F-6444-9E9C-97B851AF26AA}"/>
              </a:ext>
            </a:extLst>
          </p:cNvPr>
          <p:cNvSpPr/>
          <p:nvPr/>
        </p:nvSpPr>
        <p:spPr>
          <a:xfrm>
            <a:off x="777386" y="3649309"/>
            <a:ext cx="1555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클라이언트</a:t>
            </a:r>
            <a:endParaRPr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75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11016</TotalTime>
  <Words>1583</Words>
  <Application>Microsoft Macintosh PowerPoint</Application>
  <PresentationFormat>화면 슬라이드 쇼(4:3)</PresentationFormat>
  <Paragraphs>368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굴림</vt:lpstr>
      <vt:lpstr>맑은 고딕</vt:lpstr>
      <vt:lpstr>Nanum Gothic</vt:lpstr>
      <vt:lpstr>Nexa Bold</vt:lpstr>
      <vt:lpstr>Open Sans</vt:lpstr>
      <vt:lpstr>Open Sans Extrabold</vt:lpstr>
      <vt:lpstr>Arial</vt:lpstr>
      <vt:lpstr>Calibri</vt:lpstr>
      <vt:lpstr>Courier New</vt:lpstr>
      <vt:lpstr>Helvetica</vt:lpstr>
      <vt:lpstr>PT Sans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 </vt:lpstr>
      <vt:lpstr> </vt:lpstr>
      <vt:lpstr> </vt:lpstr>
      <vt:lpstr> 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DesignDistrict</dc:creator>
  <cp:lastModifiedBy>위준영</cp:lastModifiedBy>
  <cp:revision>351</cp:revision>
  <dcterms:created xsi:type="dcterms:W3CDTF">2013-05-01T16:39:18Z</dcterms:created>
  <dcterms:modified xsi:type="dcterms:W3CDTF">2018-05-30T03:50:13Z</dcterms:modified>
</cp:coreProperties>
</file>